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8487F-1CFE-4A41-9AC3-70844761E056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856-3AB5-4345-A7CB-EBB9CB943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70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8487F-1CFE-4A41-9AC3-70844761E056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00856-3AB5-4345-A7CB-EBB9CB943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79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61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18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20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76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41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25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00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79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3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39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81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33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67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61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32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98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07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47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56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21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38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38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02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63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23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33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86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061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094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579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205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629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01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399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16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125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86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730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537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963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82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766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067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79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024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88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169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85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565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36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11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28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08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70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773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Николаевна Хламова</dc:creator>
  <cp:lastModifiedBy>Ольга Николаевна Хламова</cp:lastModifiedBy>
  <cp:revision>1</cp:revision>
  <dcterms:created xsi:type="dcterms:W3CDTF">2021-06-04T00:56:47Z</dcterms:created>
  <dcterms:modified xsi:type="dcterms:W3CDTF">2021-06-04T00:56:47Z</dcterms:modified>
</cp:coreProperties>
</file>