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734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3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585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24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40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83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945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26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61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67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426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761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60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336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404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325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42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C6B51D7-6624-41AC-AA52-9894D5D720F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1F9DA-96BC-4EB3-85C1-0CE81E4939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4567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6509" y="1288473"/>
            <a:ext cx="8672946" cy="3679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 лет со дня трагедии на Чернобыльской АЭС: как помогали Бодайбинцы в преодолении последствий катастрофы.</a:t>
            </a:r>
            <a:endParaRPr lang="ru-RU" sz="4400" b="1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138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0437" y="415637"/>
            <a:ext cx="9712036" cy="5039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 назад в ночь на 26 апреля 1986 года на Чернобыльской атомной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электростанции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(ЧАЭС) произошел взрыв реактора – это крупнейшая техногенная катастрофа в истории человечества в </a:t>
            </a: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XX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веке.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Огромное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радиоактивных веществ было выброшено в атмосферу, что привело к загрязнению больших территорий России, Белоруссии и Украины. Погибло много людей. До сих пор последствия страшной аварии ощущаются в экологических проблемах, угрозе здоровья людей и животных из зоны отчуждения. Резкая эвакуация людей из Чернобыля нанесла психологические травмы людям, которые лишились жилья, работы, социальных связей. Генетические последствия также наложили свой отрицательный след на здоровье людей. </a:t>
            </a:r>
            <a:endParaRPr lang="ru-RU" sz="24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98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401783"/>
            <a:ext cx="9642764" cy="5312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Глубоко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затронула авария на Чернобыльской АЭС сердца советских людей. Бодайбинский район не остался в стороне. В Бодайбинском отделении Госбанка был открыт счет для приема денег от горожан и перечислений от предприятий, организаций города и района, желающих оказать финансовую помощь людям, пострадавшим от аварии на Чернобыльской АЭС.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(Ф.Р-51. Оп. 1. Д. 196. Л. 120).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помогали деньгами, перечисляли зарплаты, премии, о чем свидетельствуют заметки из газеты «Ленский шахтер» с лозунгами: «В помощь чернобыльцам», «Для нас, советских людей, чужой беды не бывает…», «Вклад школьников. Дети сильнее всех хотят мира!»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(Ф.Р-51. Оп. 1. Д. 196. Л. 149, 164).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Дух сплоченности, сострадания и глубоких переживаний чувствуется здесь в каждой строчке.</a:t>
            </a:r>
            <a:endParaRPr lang="ru-RU" sz="24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41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540326"/>
            <a:ext cx="9448800" cy="493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Событие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катастрофы в ЧАЭС и ее подробности в </a:t>
            </a:r>
            <a:r>
              <a:rPr lang="ru-RU" sz="24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Бодайбинской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газете «Ленский шахтер» за 1986-1987 гг.  не освещались, в основном это были заметки о финансовой помощи, однако имеется телеграмма в Чернобыль, которая гласит о том, что: «7 июля в Чернобыле начался суд над виновниками аварии на атомной станции. По инициативе Народного театра, работников ДК в адрес Государственного обвинителя Ю. А. Шадрина отправлена телеграмма, в которой выражается уверенность в справедливости приговора, который будет вынесен виновным. Под телеграммой поставили свои подписи партийные и комсомольские работники, педагоги, учащиеся БГТ, ветераны войны и труда.».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(Ф.Р-51. Оп. 1. Д. 197. Л. 169).</a:t>
            </a:r>
            <a:endParaRPr lang="ru-RU" sz="16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991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365" y="290945"/>
            <a:ext cx="4378036" cy="64562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85018" y="6082145"/>
            <a:ext cx="342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014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4" y="166254"/>
            <a:ext cx="3283527" cy="65393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75418" y="6109855"/>
            <a:ext cx="362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24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767" y="332509"/>
            <a:ext cx="6512465" cy="63176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52233" y="6206836"/>
            <a:ext cx="2839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118.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75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891" y="193964"/>
            <a:ext cx="5209309" cy="64423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74727" y="6179127"/>
            <a:ext cx="277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116.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71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618" y="166255"/>
            <a:ext cx="4738255" cy="63315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78982" y="5721927"/>
            <a:ext cx="371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7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26" y="138544"/>
            <a:ext cx="4281055" cy="63869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04909" y="5999018"/>
            <a:ext cx="3463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7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236" y="221673"/>
            <a:ext cx="5472545" cy="63453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36183" y="6262254"/>
            <a:ext cx="325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124.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439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3" y="193964"/>
            <a:ext cx="4170218" cy="6428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95855" y="5985164"/>
            <a:ext cx="358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42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309" y="290945"/>
            <a:ext cx="4599709" cy="62068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6691" y="6040582"/>
            <a:ext cx="342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72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1" y="332509"/>
            <a:ext cx="3075708" cy="63176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0" y="6054436"/>
            <a:ext cx="379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22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433" y="235527"/>
            <a:ext cx="5737134" cy="64285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66909" y="6137564"/>
            <a:ext cx="3020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134.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981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362" y="332509"/>
            <a:ext cx="7377674" cy="61098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22327" y="6442365"/>
            <a:ext cx="3269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188.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67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46" y="277091"/>
            <a:ext cx="4475018" cy="60821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31382" y="6096000"/>
            <a:ext cx="339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820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408" y="152400"/>
            <a:ext cx="4837184" cy="63038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72945" y="5791200"/>
            <a:ext cx="342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13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3" y="346364"/>
            <a:ext cx="3574472" cy="60405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1164" y="6054436"/>
            <a:ext cx="351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123.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9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018" y="277091"/>
            <a:ext cx="2881746" cy="63176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92291" y="5943600"/>
            <a:ext cx="3560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169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710" y="166255"/>
            <a:ext cx="4447308" cy="63592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6691" y="6012873"/>
            <a:ext cx="358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Ф.р-51. Оп. 1. Д. 196. 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126.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59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9818" y="997526"/>
            <a:ext cx="9324109" cy="3854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Чернобыль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 стимулятором к усилению международного сотрудничества в области ядерной безопасности, к сплоченности, великодушию, солидарности, взаимопониманию и состраданию человечества.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Сегодня </a:t>
            </a:r>
            <a:r>
              <a:rPr lang="ru-RU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Чернобыль – это не только разрушенный реактор и пустые города, но и память о героях-ликвидаторах, о тех, кто спас мир от страшной техногенной катастрофы, а также напоминание о цене человеческой ошибки.</a:t>
            </a:r>
            <a:endParaRPr lang="ru-RU" sz="24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40582" y="4851594"/>
            <a:ext cx="519545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иртуальная выставка подготовлена главным специалистом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 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Золотаревой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документам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МКУ «Архив администрации г. Бодайбо и района»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756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117</TotalTime>
  <Words>723</Words>
  <Application>Microsoft Office PowerPoint</Application>
  <PresentationFormat>Широкоэкранный</PresentationFormat>
  <Paragraphs>33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Arhiv1</dc:creator>
  <cp:lastModifiedBy>Arhiv1</cp:lastModifiedBy>
  <cp:revision>8</cp:revision>
  <dcterms:created xsi:type="dcterms:W3CDTF">2026-04-15T03:41:06Z</dcterms:created>
  <dcterms:modified xsi:type="dcterms:W3CDTF">2026-04-15T05:38:53Z</dcterms:modified>
</cp:coreProperties>
</file>