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2" r:id="rId6"/>
    <p:sldId id="261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8E6"/>
    <a:srgbClr val="00A1C1"/>
    <a:srgbClr val="0077C8"/>
    <a:srgbClr val="00B1AC"/>
    <a:srgbClr val="00A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51966-31F0-46EC-BD51-78B23B13CC99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53405-E67F-4B67-9799-78E63B82E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2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3405-E67F-4B67-9799-78E63B82ED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2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3405-E67F-4B67-9799-78E63B82ED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5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3405-E67F-4B67-9799-78E63B82ED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6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0D19-9A6B-465D-B732-7751BD4BB0B1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15A-0AA0-4750-8693-9EC52F78CB33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6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4B-73EC-4540-9B2A-97D3298AA32C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6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DB7C-7B12-492D-9EB6-AA6316F63E2B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0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07CC-2B6D-49F3-8934-749050A148BF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7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4A8C-CE0E-44C0-B800-3A4A54D9BB8A}" type="datetime1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9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EA9C-3955-4408-BE02-EA72A0BBE651}" type="datetime1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2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5C21-9755-4D6A-A0A9-B1E1B87ACA10}" type="datetime1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5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D7FD-6348-401F-ABB7-DD5AC94C0CFF}" type="datetime1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3F11-B04F-427A-B981-8BCDBE906433}" type="datetime1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4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925-F6DC-4934-A257-F7A3FD5A8500}" type="datetime1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0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868F-C925-4AFB-810F-BBBAC302187A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C22B-D39B-453A-A2EF-C976A7BAC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7C8"/>
            </a:gs>
            <a:gs pos="46000">
              <a:srgbClr val="00A1C1"/>
            </a:gs>
            <a:gs pos="68000">
              <a:srgbClr val="00A6BB"/>
            </a:gs>
            <a:gs pos="100000">
              <a:srgbClr val="00B1A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576" y="2068516"/>
            <a:ext cx="11508377" cy="1693587"/>
          </a:xfrm>
        </p:spPr>
        <p:txBody>
          <a:bodyPr anchor="ctr">
            <a:no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Участие муниципальных образований в инвестиционном развитии региона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385011"/>
            <a:ext cx="972267" cy="1327028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4935926"/>
            <a:ext cx="6986108" cy="1487906"/>
          </a:xfrm>
        </p:spPr>
        <p:txBody>
          <a:bodyPr anchor="ctr">
            <a:normAutofit/>
          </a:bodyPr>
          <a:lstStyle/>
          <a:p>
            <a:pPr algn="r"/>
            <a:r>
              <a:rPr lang="ru-RU" sz="2600" b="1" spc="5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ПЕТРОВА МАРИНА НИКОЛАЕВНА</a:t>
            </a:r>
            <a:endParaRPr lang="ru-RU" sz="2600" b="1" spc="5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заместитель министра </a:t>
            </a: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экономического развития и </a:t>
            </a:r>
            <a:b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промышленности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423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875" y="1283817"/>
            <a:ext cx="3484346" cy="5193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7C8"/>
              </a:gs>
              <a:gs pos="50000">
                <a:srgbClr val="00A1C1"/>
              </a:gs>
              <a:gs pos="100000">
                <a:srgbClr val="00B1AC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Поручение Президента РФ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60" y="82861"/>
            <a:ext cx="1158194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solidFill>
                  <a:srgbClr val="1668E6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Региональный инвестиционный стандарт</a:t>
            </a:r>
          </a:p>
          <a:p>
            <a:r>
              <a:rPr lang="ru-RU" sz="2800" dirty="0" smtClean="0">
                <a:solidFill>
                  <a:srgbClr val="00A1C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общая информация</a:t>
            </a:r>
            <a:endParaRPr lang="ru-RU" sz="2800" dirty="0">
              <a:solidFill>
                <a:srgbClr val="00A1C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471"/>
              </p:ext>
            </p:extLst>
          </p:nvPr>
        </p:nvGraphicFramePr>
        <p:xfrm>
          <a:off x="3650265" y="1283816"/>
          <a:ext cx="8384983" cy="1818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102"/>
                <a:gridCol w="3307881"/>
              </a:tblGrid>
              <a:tr h="70527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77C8"/>
                          </a:solidFill>
                        </a:rPr>
                        <a:t>подпункт «г» пункта 2</a:t>
                      </a:r>
                      <a:r>
                        <a:rPr lang="ru-RU" sz="1600" b="0" baseline="0" dirty="0" smtClean="0">
                          <a:solidFill>
                            <a:srgbClr val="0077C8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77C8"/>
                          </a:solidFill>
                        </a:rPr>
                        <a:t>поручения Президента</a:t>
                      </a:r>
                      <a:r>
                        <a:rPr lang="ru-RU" sz="1600" b="0" baseline="0" dirty="0" smtClean="0">
                          <a:solidFill>
                            <a:srgbClr val="0077C8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77C8"/>
                          </a:solidFill>
                        </a:rPr>
                        <a:t>Российской Федерации от 26.06.2021 № Пр-1096</a:t>
                      </a:r>
                      <a:endParaRPr lang="ru-RU" sz="1600" b="0" dirty="0">
                        <a:solidFill>
                          <a:srgbClr val="0077C8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7C8"/>
                          </a:solidFill>
                          <a:latin typeface="+mj-lt"/>
                        </a:rPr>
                        <a:t>ЦЕЛЬ: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77C8"/>
                          </a:solidFill>
                        </a:rPr>
                        <a:t>создание </a:t>
                      </a:r>
                      <a:r>
                        <a:rPr lang="ru-RU" sz="1600" b="0" dirty="0" smtClean="0">
                          <a:solidFill>
                            <a:srgbClr val="0077C8"/>
                          </a:solidFill>
                        </a:rPr>
                        <a:t>системы поддержки новых инвестиционных проектов и обеспечение ее внедрения к </a:t>
                      </a:r>
                      <a:br>
                        <a:rPr lang="ru-RU" sz="1600" b="0" dirty="0" smtClean="0">
                          <a:solidFill>
                            <a:srgbClr val="0077C8"/>
                          </a:solidFill>
                        </a:rPr>
                      </a:br>
                      <a:r>
                        <a:rPr lang="ru-RU" sz="1600" b="0" dirty="0" smtClean="0">
                          <a:solidFill>
                            <a:srgbClr val="0077C8"/>
                          </a:solidFill>
                        </a:rPr>
                        <a:t>2024 году во всех субъектах РФ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3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77C8"/>
                          </a:solidFill>
                        </a:rPr>
                        <a:t>приказ Минэкономразвития России от 30.09.2021 </a:t>
                      </a:r>
                      <a:br>
                        <a:rPr lang="ru-RU" sz="1600" b="0" dirty="0" smtClean="0">
                          <a:solidFill>
                            <a:srgbClr val="0077C8"/>
                          </a:solidFill>
                        </a:rPr>
                      </a:br>
                      <a:r>
                        <a:rPr lang="ru-RU" sz="1600" b="0" dirty="0" smtClean="0">
                          <a:solidFill>
                            <a:srgbClr val="0077C8"/>
                          </a:solidFill>
                        </a:rPr>
                        <a:t>№ 591 «О системе поддержки новых инвестиционных проектов в субъектах Российской Федерации («Региональный инвестиционный стандарт»)»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 smtClean="0">
                        <a:solidFill>
                          <a:srgbClr val="0077C8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875" y="2127558"/>
            <a:ext cx="3484346" cy="9088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7C8"/>
              </a:gs>
              <a:gs pos="50000">
                <a:srgbClr val="00A1C1"/>
              </a:gs>
              <a:gs pos="100000">
                <a:srgbClr val="00B1AC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Минэкономразвития России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49664" y="1803169"/>
            <a:ext cx="574765" cy="324390"/>
          </a:xfrm>
          <a:prstGeom prst="downArrow">
            <a:avLst>
              <a:gd name="adj1" fmla="val 59091"/>
              <a:gd name="adj2" fmla="val 61145"/>
            </a:avLst>
          </a:prstGeom>
          <a:solidFill>
            <a:schemeClr val="bg1"/>
          </a:solidFill>
          <a:ln>
            <a:solidFill>
              <a:srgbClr val="00A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1" y="4084976"/>
            <a:ext cx="11800421" cy="24290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4875" y="3360812"/>
            <a:ext cx="8239228" cy="519351"/>
          </a:xfrm>
          <a:prstGeom prst="roundRect">
            <a:avLst>
              <a:gd name="adj" fmla="val 50000"/>
            </a:avLst>
          </a:prstGeom>
          <a:solidFill>
            <a:srgbClr val="1668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5 элементов Регионального инвестиционного стандарта: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24" y="3227941"/>
            <a:ext cx="1749778" cy="85703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89868" y="6353700"/>
            <a:ext cx="2743200" cy="365125"/>
          </a:xfrm>
        </p:spPr>
        <p:txBody>
          <a:bodyPr/>
          <a:lstStyle/>
          <a:p>
            <a:fld id="{411DC22B-D39B-453A-A2EF-C976A7BAC2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922903F-19E6-43FF-AED5-CC40D73D828B}"/>
              </a:ext>
            </a:extLst>
          </p:cNvPr>
          <p:cNvGrpSpPr/>
          <p:nvPr/>
        </p:nvGrpSpPr>
        <p:grpSpPr>
          <a:xfrm>
            <a:off x="4798739" y="616744"/>
            <a:ext cx="6026331" cy="6135189"/>
            <a:chOff x="10169234" y="3307198"/>
            <a:chExt cx="8234816" cy="7381595"/>
          </a:xfrm>
          <a:solidFill>
            <a:schemeClr val="bg1">
              <a:lumMod val="95000"/>
            </a:schemeClr>
          </a:solidFill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xmlns="" id="{A0BDED4D-CF36-4A64-A5B3-D3EC49E3AAA3}"/>
                </a:ext>
              </a:extLst>
            </p:cNvPr>
            <p:cNvGrpSpPr/>
            <p:nvPr/>
          </p:nvGrpSpPr>
          <p:grpSpPr>
            <a:xfrm>
              <a:off x="11353826" y="5657553"/>
              <a:ext cx="5310636" cy="4649585"/>
              <a:chOff x="2929758" y="2914789"/>
              <a:chExt cx="4025417" cy="3524346"/>
            </a:xfrm>
            <a:grpFill/>
            <a:effectLst/>
          </p:grpSpPr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xmlns="" id="{F28B5C8D-E31D-45B4-B4B8-A07E24EEC40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5943063" y="2914789"/>
                <a:ext cx="1012112" cy="1287380"/>
              </a:xfrm>
              <a:custGeom>
                <a:avLst/>
                <a:gdLst/>
                <a:ahLst/>
                <a:cxnLst>
                  <a:cxn ang="0">
                    <a:pos x="8" y="81"/>
                  </a:cxn>
                  <a:cxn ang="0">
                    <a:pos x="18" y="70"/>
                  </a:cxn>
                  <a:cxn ang="0">
                    <a:pos x="25" y="59"/>
                  </a:cxn>
                  <a:cxn ang="0">
                    <a:pos x="36" y="51"/>
                  </a:cxn>
                  <a:cxn ang="0">
                    <a:pos x="52" y="47"/>
                  </a:cxn>
                  <a:cxn ang="0">
                    <a:pos x="77" y="41"/>
                  </a:cxn>
                  <a:cxn ang="0">
                    <a:pos x="88" y="29"/>
                  </a:cxn>
                  <a:cxn ang="0">
                    <a:pos x="98" y="27"/>
                  </a:cxn>
                  <a:cxn ang="0">
                    <a:pos x="105" y="40"/>
                  </a:cxn>
                  <a:cxn ang="0">
                    <a:pos x="108" y="51"/>
                  </a:cxn>
                  <a:cxn ang="0">
                    <a:pos x="106" y="64"/>
                  </a:cxn>
                  <a:cxn ang="0">
                    <a:pos x="121" y="54"/>
                  </a:cxn>
                  <a:cxn ang="0">
                    <a:pos x="137" y="51"/>
                  </a:cxn>
                  <a:cxn ang="0">
                    <a:pos x="149" y="43"/>
                  </a:cxn>
                  <a:cxn ang="0">
                    <a:pos x="147" y="28"/>
                  </a:cxn>
                  <a:cxn ang="0">
                    <a:pos x="152" y="15"/>
                  </a:cxn>
                  <a:cxn ang="0">
                    <a:pos x="159" y="9"/>
                  </a:cxn>
                  <a:cxn ang="0">
                    <a:pos x="171" y="8"/>
                  </a:cxn>
                  <a:cxn ang="0">
                    <a:pos x="166" y="38"/>
                  </a:cxn>
                  <a:cxn ang="0">
                    <a:pos x="167" y="59"/>
                  </a:cxn>
                  <a:cxn ang="0">
                    <a:pos x="177" y="80"/>
                  </a:cxn>
                  <a:cxn ang="0">
                    <a:pos x="167" y="99"/>
                  </a:cxn>
                  <a:cxn ang="0">
                    <a:pos x="181" y="121"/>
                  </a:cxn>
                  <a:cxn ang="0">
                    <a:pos x="169" y="140"/>
                  </a:cxn>
                  <a:cxn ang="0">
                    <a:pos x="152" y="161"/>
                  </a:cxn>
                  <a:cxn ang="0">
                    <a:pos x="149" y="180"/>
                  </a:cxn>
                  <a:cxn ang="0">
                    <a:pos x="149" y="197"/>
                  </a:cxn>
                  <a:cxn ang="0">
                    <a:pos x="168" y="216"/>
                  </a:cxn>
                  <a:cxn ang="0">
                    <a:pos x="171" y="234"/>
                  </a:cxn>
                  <a:cxn ang="0">
                    <a:pos x="180" y="253"/>
                  </a:cxn>
                  <a:cxn ang="0">
                    <a:pos x="171" y="265"/>
                  </a:cxn>
                  <a:cxn ang="0">
                    <a:pos x="156" y="268"/>
                  </a:cxn>
                  <a:cxn ang="0">
                    <a:pos x="141" y="261"/>
                  </a:cxn>
                  <a:cxn ang="0">
                    <a:pos x="135" y="244"/>
                  </a:cxn>
                  <a:cxn ang="0">
                    <a:pos x="127" y="255"/>
                  </a:cxn>
                  <a:cxn ang="0">
                    <a:pos x="117" y="254"/>
                  </a:cxn>
                  <a:cxn ang="0">
                    <a:pos x="104" y="251"/>
                  </a:cxn>
                  <a:cxn ang="0">
                    <a:pos x="92" y="252"/>
                  </a:cxn>
                  <a:cxn ang="0">
                    <a:pos x="74" y="239"/>
                  </a:cxn>
                  <a:cxn ang="0">
                    <a:pos x="62" y="265"/>
                  </a:cxn>
                  <a:cxn ang="0">
                    <a:pos x="29" y="265"/>
                  </a:cxn>
                  <a:cxn ang="0">
                    <a:pos x="49" y="240"/>
                  </a:cxn>
                  <a:cxn ang="0">
                    <a:pos x="41" y="213"/>
                  </a:cxn>
                  <a:cxn ang="0">
                    <a:pos x="41" y="194"/>
                  </a:cxn>
                  <a:cxn ang="0">
                    <a:pos x="32" y="176"/>
                  </a:cxn>
                  <a:cxn ang="0">
                    <a:pos x="24" y="155"/>
                  </a:cxn>
                  <a:cxn ang="0">
                    <a:pos x="34" y="141"/>
                  </a:cxn>
                  <a:cxn ang="0">
                    <a:pos x="47" y="129"/>
                  </a:cxn>
                  <a:cxn ang="0">
                    <a:pos x="70" y="116"/>
                  </a:cxn>
                  <a:cxn ang="0">
                    <a:pos x="68" y="82"/>
                  </a:cxn>
                  <a:cxn ang="0">
                    <a:pos x="38" y="84"/>
                  </a:cxn>
                  <a:cxn ang="0">
                    <a:pos x="18" y="100"/>
                  </a:cxn>
                  <a:cxn ang="0">
                    <a:pos x="4" y="89"/>
                  </a:cxn>
                </a:cxnLst>
                <a:rect l="0" t="0" r="r" b="b"/>
                <a:pathLst>
                  <a:path w="181" h="271">
                    <a:moveTo>
                      <a:pt x="0" y="82"/>
                    </a:moveTo>
                    <a:cubicBezTo>
                      <a:pt x="3" y="82"/>
                      <a:pt x="6" y="82"/>
                      <a:pt x="8" y="81"/>
                    </a:cubicBezTo>
                    <a:cubicBezTo>
                      <a:pt x="13" y="79"/>
                      <a:pt x="10" y="73"/>
                      <a:pt x="12" y="71"/>
                    </a:cubicBezTo>
                    <a:cubicBezTo>
                      <a:pt x="14" y="68"/>
                      <a:pt x="17" y="72"/>
                      <a:pt x="18" y="70"/>
                    </a:cubicBezTo>
                    <a:cubicBezTo>
                      <a:pt x="20" y="68"/>
                      <a:pt x="17" y="62"/>
                      <a:pt x="18" y="60"/>
                    </a:cubicBezTo>
                    <a:cubicBezTo>
                      <a:pt x="20" y="57"/>
                      <a:pt x="24" y="61"/>
                      <a:pt x="25" y="59"/>
                    </a:cubicBezTo>
                    <a:cubicBezTo>
                      <a:pt x="27" y="57"/>
                      <a:pt x="23" y="53"/>
                      <a:pt x="25" y="51"/>
                    </a:cubicBezTo>
                    <a:cubicBezTo>
                      <a:pt x="28" y="49"/>
                      <a:pt x="32" y="50"/>
                      <a:pt x="36" y="51"/>
                    </a:cubicBezTo>
                    <a:cubicBezTo>
                      <a:pt x="41" y="52"/>
                      <a:pt x="47" y="58"/>
                      <a:pt x="51" y="57"/>
                    </a:cubicBezTo>
                    <a:cubicBezTo>
                      <a:pt x="56" y="56"/>
                      <a:pt x="48" y="49"/>
                      <a:pt x="52" y="47"/>
                    </a:cubicBezTo>
                    <a:cubicBezTo>
                      <a:pt x="56" y="46"/>
                      <a:pt x="63" y="50"/>
                      <a:pt x="68" y="49"/>
                    </a:cubicBezTo>
                    <a:cubicBezTo>
                      <a:pt x="73" y="48"/>
                      <a:pt x="74" y="43"/>
                      <a:pt x="77" y="41"/>
                    </a:cubicBezTo>
                    <a:cubicBezTo>
                      <a:pt x="81" y="40"/>
                      <a:pt x="85" y="44"/>
                      <a:pt x="87" y="41"/>
                    </a:cubicBezTo>
                    <a:cubicBezTo>
                      <a:pt x="89" y="38"/>
                      <a:pt x="86" y="32"/>
                      <a:pt x="88" y="29"/>
                    </a:cubicBezTo>
                    <a:cubicBezTo>
                      <a:pt x="89" y="27"/>
                      <a:pt x="92" y="25"/>
                      <a:pt x="94" y="25"/>
                    </a:cubicBezTo>
                    <a:cubicBezTo>
                      <a:pt x="96" y="24"/>
                      <a:pt x="98" y="25"/>
                      <a:pt x="98" y="27"/>
                    </a:cubicBezTo>
                    <a:cubicBezTo>
                      <a:pt x="99" y="30"/>
                      <a:pt x="96" y="37"/>
                      <a:pt x="98" y="39"/>
                    </a:cubicBezTo>
                    <a:cubicBezTo>
                      <a:pt x="100" y="42"/>
                      <a:pt x="103" y="39"/>
                      <a:pt x="105" y="40"/>
                    </a:cubicBezTo>
                    <a:cubicBezTo>
                      <a:pt x="107" y="40"/>
                      <a:pt x="109" y="40"/>
                      <a:pt x="110" y="42"/>
                    </a:cubicBezTo>
                    <a:cubicBezTo>
                      <a:pt x="110" y="45"/>
                      <a:pt x="109" y="48"/>
                      <a:pt x="108" y="51"/>
                    </a:cubicBezTo>
                    <a:cubicBezTo>
                      <a:pt x="107" y="54"/>
                      <a:pt x="104" y="56"/>
                      <a:pt x="104" y="59"/>
                    </a:cubicBezTo>
                    <a:cubicBezTo>
                      <a:pt x="103" y="61"/>
                      <a:pt x="104" y="63"/>
                      <a:pt x="106" y="64"/>
                    </a:cubicBezTo>
                    <a:cubicBezTo>
                      <a:pt x="109" y="65"/>
                      <a:pt x="116" y="65"/>
                      <a:pt x="118" y="63"/>
                    </a:cubicBezTo>
                    <a:cubicBezTo>
                      <a:pt x="121" y="61"/>
                      <a:pt x="118" y="56"/>
                      <a:pt x="121" y="54"/>
                    </a:cubicBezTo>
                    <a:cubicBezTo>
                      <a:pt x="123" y="52"/>
                      <a:pt x="127" y="52"/>
                      <a:pt x="130" y="52"/>
                    </a:cubicBezTo>
                    <a:cubicBezTo>
                      <a:pt x="132" y="51"/>
                      <a:pt x="135" y="52"/>
                      <a:pt x="137" y="51"/>
                    </a:cubicBezTo>
                    <a:cubicBezTo>
                      <a:pt x="140" y="49"/>
                      <a:pt x="141" y="45"/>
                      <a:pt x="143" y="44"/>
                    </a:cubicBezTo>
                    <a:cubicBezTo>
                      <a:pt x="145" y="42"/>
                      <a:pt x="147" y="45"/>
                      <a:pt x="149" y="43"/>
                    </a:cubicBezTo>
                    <a:cubicBezTo>
                      <a:pt x="150" y="41"/>
                      <a:pt x="150" y="37"/>
                      <a:pt x="150" y="34"/>
                    </a:cubicBezTo>
                    <a:cubicBezTo>
                      <a:pt x="149" y="32"/>
                      <a:pt x="146" y="30"/>
                      <a:pt x="147" y="28"/>
                    </a:cubicBezTo>
                    <a:cubicBezTo>
                      <a:pt x="147" y="25"/>
                      <a:pt x="150" y="24"/>
                      <a:pt x="151" y="22"/>
                    </a:cubicBezTo>
                    <a:cubicBezTo>
                      <a:pt x="152" y="20"/>
                      <a:pt x="152" y="17"/>
                      <a:pt x="152" y="15"/>
                    </a:cubicBezTo>
                    <a:cubicBezTo>
                      <a:pt x="152" y="13"/>
                      <a:pt x="148" y="13"/>
                      <a:pt x="150" y="11"/>
                    </a:cubicBezTo>
                    <a:cubicBezTo>
                      <a:pt x="152" y="10"/>
                      <a:pt x="157" y="11"/>
                      <a:pt x="159" y="9"/>
                    </a:cubicBezTo>
                    <a:cubicBezTo>
                      <a:pt x="161" y="7"/>
                      <a:pt x="157" y="2"/>
                      <a:pt x="160" y="0"/>
                    </a:cubicBezTo>
                    <a:lnTo>
                      <a:pt x="171" y="8"/>
                    </a:lnTo>
                    <a:lnTo>
                      <a:pt x="166" y="21"/>
                    </a:lnTo>
                    <a:lnTo>
                      <a:pt x="166" y="38"/>
                    </a:lnTo>
                    <a:lnTo>
                      <a:pt x="173" y="44"/>
                    </a:lnTo>
                    <a:lnTo>
                      <a:pt x="167" y="59"/>
                    </a:lnTo>
                    <a:lnTo>
                      <a:pt x="169" y="72"/>
                    </a:lnTo>
                    <a:lnTo>
                      <a:pt x="177" y="80"/>
                    </a:lnTo>
                    <a:lnTo>
                      <a:pt x="170" y="89"/>
                    </a:lnTo>
                    <a:lnTo>
                      <a:pt x="167" y="99"/>
                    </a:lnTo>
                    <a:lnTo>
                      <a:pt x="178" y="109"/>
                    </a:lnTo>
                    <a:lnTo>
                      <a:pt x="181" y="121"/>
                    </a:lnTo>
                    <a:lnTo>
                      <a:pt x="167" y="127"/>
                    </a:lnTo>
                    <a:lnTo>
                      <a:pt x="169" y="140"/>
                    </a:lnTo>
                    <a:lnTo>
                      <a:pt x="156" y="142"/>
                    </a:lnTo>
                    <a:lnTo>
                      <a:pt x="152" y="161"/>
                    </a:lnTo>
                    <a:lnTo>
                      <a:pt x="159" y="172"/>
                    </a:lnTo>
                    <a:lnTo>
                      <a:pt x="149" y="180"/>
                    </a:lnTo>
                    <a:lnTo>
                      <a:pt x="158" y="191"/>
                    </a:lnTo>
                    <a:lnTo>
                      <a:pt x="149" y="197"/>
                    </a:lnTo>
                    <a:lnTo>
                      <a:pt x="164" y="203"/>
                    </a:lnTo>
                    <a:lnTo>
                      <a:pt x="168" y="216"/>
                    </a:lnTo>
                    <a:lnTo>
                      <a:pt x="173" y="225"/>
                    </a:lnTo>
                    <a:lnTo>
                      <a:pt x="171" y="234"/>
                    </a:lnTo>
                    <a:lnTo>
                      <a:pt x="180" y="242"/>
                    </a:lnTo>
                    <a:lnTo>
                      <a:pt x="180" y="253"/>
                    </a:lnTo>
                    <a:lnTo>
                      <a:pt x="176" y="264"/>
                    </a:lnTo>
                    <a:cubicBezTo>
                      <a:pt x="173" y="263"/>
                      <a:pt x="173" y="265"/>
                      <a:pt x="171" y="265"/>
                    </a:cubicBezTo>
                    <a:cubicBezTo>
                      <a:pt x="168" y="266"/>
                      <a:pt x="166" y="270"/>
                      <a:pt x="163" y="270"/>
                    </a:cubicBezTo>
                    <a:cubicBezTo>
                      <a:pt x="160" y="271"/>
                      <a:pt x="158" y="269"/>
                      <a:pt x="156" y="268"/>
                    </a:cubicBezTo>
                    <a:cubicBezTo>
                      <a:pt x="153" y="268"/>
                      <a:pt x="148" y="268"/>
                      <a:pt x="146" y="267"/>
                    </a:cubicBezTo>
                    <a:cubicBezTo>
                      <a:pt x="143" y="265"/>
                      <a:pt x="142" y="264"/>
                      <a:pt x="141" y="261"/>
                    </a:cubicBezTo>
                    <a:cubicBezTo>
                      <a:pt x="140" y="257"/>
                      <a:pt x="142" y="250"/>
                      <a:pt x="141" y="247"/>
                    </a:cubicBezTo>
                    <a:cubicBezTo>
                      <a:pt x="140" y="243"/>
                      <a:pt x="137" y="244"/>
                      <a:pt x="135" y="244"/>
                    </a:cubicBezTo>
                    <a:cubicBezTo>
                      <a:pt x="133" y="244"/>
                      <a:pt x="131" y="246"/>
                      <a:pt x="129" y="247"/>
                    </a:cubicBezTo>
                    <a:cubicBezTo>
                      <a:pt x="128" y="249"/>
                      <a:pt x="128" y="253"/>
                      <a:pt x="127" y="255"/>
                    </a:cubicBezTo>
                    <a:cubicBezTo>
                      <a:pt x="125" y="257"/>
                      <a:pt x="124" y="259"/>
                      <a:pt x="122" y="259"/>
                    </a:cubicBezTo>
                    <a:cubicBezTo>
                      <a:pt x="120" y="258"/>
                      <a:pt x="119" y="255"/>
                      <a:pt x="117" y="254"/>
                    </a:cubicBezTo>
                    <a:cubicBezTo>
                      <a:pt x="115" y="252"/>
                      <a:pt x="113" y="251"/>
                      <a:pt x="111" y="250"/>
                    </a:cubicBezTo>
                    <a:cubicBezTo>
                      <a:pt x="109" y="250"/>
                      <a:pt x="106" y="249"/>
                      <a:pt x="104" y="251"/>
                    </a:cubicBezTo>
                    <a:cubicBezTo>
                      <a:pt x="102" y="252"/>
                      <a:pt x="103" y="258"/>
                      <a:pt x="100" y="258"/>
                    </a:cubicBezTo>
                    <a:cubicBezTo>
                      <a:pt x="97" y="258"/>
                      <a:pt x="95" y="255"/>
                      <a:pt x="92" y="252"/>
                    </a:cubicBezTo>
                    <a:cubicBezTo>
                      <a:pt x="89" y="249"/>
                      <a:pt x="83" y="242"/>
                      <a:pt x="80" y="240"/>
                    </a:cubicBezTo>
                    <a:cubicBezTo>
                      <a:pt x="77" y="238"/>
                      <a:pt x="76" y="236"/>
                      <a:pt x="74" y="239"/>
                    </a:cubicBezTo>
                    <a:cubicBezTo>
                      <a:pt x="73" y="242"/>
                      <a:pt x="77" y="248"/>
                      <a:pt x="74" y="253"/>
                    </a:cubicBezTo>
                    <a:cubicBezTo>
                      <a:pt x="72" y="258"/>
                      <a:pt x="70" y="263"/>
                      <a:pt x="62" y="265"/>
                    </a:cubicBezTo>
                    <a:cubicBezTo>
                      <a:pt x="55" y="267"/>
                      <a:pt x="39" y="267"/>
                      <a:pt x="32" y="266"/>
                    </a:cubicBezTo>
                    <a:cubicBezTo>
                      <a:pt x="30" y="266"/>
                      <a:pt x="29" y="265"/>
                      <a:pt x="29" y="265"/>
                    </a:cubicBezTo>
                    <a:cubicBezTo>
                      <a:pt x="31" y="255"/>
                      <a:pt x="37" y="246"/>
                      <a:pt x="38" y="241"/>
                    </a:cubicBezTo>
                    <a:cubicBezTo>
                      <a:pt x="40" y="231"/>
                      <a:pt x="47" y="244"/>
                      <a:pt x="49" y="240"/>
                    </a:cubicBezTo>
                    <a:cubicBezTo>
                      <a:pt x="51" y="237"/>
                      <a:pt x="49" y="229"/>
                      <a:pt x="48" y="225"/>
                    </a:cubicBezTo>
                    <a:cubicBezTo>
                      <a:pt x="47" y="220"/>
                      <a:pt x="43" y="217"/>
                      <a:pt x="41" y="213"/>
                    </a:cubicBezTo>
                    <a:cubicBezTo>
                      <a:pt x="38" y="210"/>
                      <a:pt x="32" y="207"/>
                      <a:pt x="32" y="203"/>
                    </a:cubicBezTo>
                    <a:cubicBezTo>
                      <a:pt x="32" y="198"/>
                      <a:pt x="39" y="197"/>
                      <a:pt x="41" y="194"/>
                    </a:cubicBezTo>
                    <a:cubicBezTo>
                      <a:pt x="42" y="191"/>
                      <a:pt x="41" y="187"/>
                      <a:pt x="41" y="185"/>
                    </a:cubicBezTo>
                    <a:cubicBezTo>
                      <a:pt x="42" y="184"/>
                      <a:pt x="36" y="179"/>
                      <a:pt x="32" y="176"/>
                    </a:cubicBezTo>
                    <a:cubicBezTo>
                      <a:pt x="27" y="173"/>
                      <a:pt x="23" y="169"/>
                      <a:pt x="23" y="167"/>
                    </a:cubicBezTo>
                    <a:cubicBezTo>
                      <a:pt x="23" y="165"/>
                      <a:pt x="24" y="160"/>
                      <a:pt x="24" y="155"/>
                    </a:cubicBezTo>
                    <a:cubicBezTo>
                      <a:pt x="24" y="151"/>
                      <a:pt x="22" y="146"/>
                      <a:pt x="24" y="142"/>
                    </a:cubicBezTo>
                    <a:cubicBezTo>
                      <a:pt x="26" y="139"/>
                      <a:pt x="30" y="141"/>
                      <a:pt x="34" y="141"/>
                    </a:cubicBezTo>
                    <a:cubicBezTo>
                      <a:pt x="38" y="140"/>
                      <a:pt x="46" y="142"/>
                      <a:pt x="49" y="139"/>
                    </a:cubicBezTo>
                    <a:cubicBezTo>
                      <a:pt x="52" y="136"/>
                      <a:pt x="48" y="133"/>
                      <a:pt x="47" y="129"/>
                    </a:cubicBezTo>
                    <a:cubicBezTo>
                      <a:pt x="47" y="126"/>
                      <a:pt x="40" y="121"/>
                      <a:pt x="45" y="118"/>
                    </a:cubicBezTo>
                    <a:cubicBezTo>
                      <a:pt x="50" y="115"/>
                      <a:pt x="65" y="116"/>
                      <a:pt x="70" y="116"/>
                    </a:cubicBezTo>
                    <a:cubicBezTo>
                      <a:pt x="74" y="115"/>
                      <a:pt x="75" y="101"/>
                      <a:pt x="75" y="96"/>
                    </a:cubicBezTo>
                    <a:cubicBezTo>
                      <a:pt x="75" y="91"/>
                      <a:pt x="72" y="83"/>
                      <a:pt x="68" y="82"/>
                    </a:cubicBezTo>
                    <a:cubicBezTo>
                      <a:pt x="64" y="81"/>
                      <a:pt x="51" y="74"/>
                      <a:pt x="46" y="75"/>
                    </a:cubicBezTo>
                    <a:cubicBezTo>
                      <a:pt x="40" y="75"/>
                      <a:pt x="41" y="80"/>
                      <a:pt x="38" y="84"/>
                    </a:cubicBezTo>
                    <a:cubicBezTo>
                      <a:pt x="35" y="87"/>
                      <a:pt x="33" y="92"/>
                      <a:pt x="29" y="94"/>
                    </a:cubicBezTo>
                    <a:cubicBezTo>
                      <a:pt x="26" y="97"/>
                      <a:pt x="21" y="101"/>
                      <a:pt x="18" y="100"/>
                    </a:cubicBezTo>
                    <a:cubicBezTo>
                      <a:pt x="14" y="99"/>
                      <a:pt x="16" y="93"/>
                      <a:pt x="13" y="90"/>
                    </a:cubicBezTo>
                    <a:cubicBezTo>
                      <a:pt x="11" y="88"/>
                      <a:pt x="6" y="96"/>
                      <a:pt x="4" y="89"/>
                    </a:cubicBezTo>
                    <a:cubicBezTo>
                      <a:pt x="3" y="87"/>
                      <a:pt x="1" y="85"/>
                      <a:pt x="0" y="82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A92DEDEB-9F34-480B-9472-1E86793305C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2929758" y="3802460"/>
                <a:ext cx="630071" cy="1077926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30" y="31"/>
                  </a:cxn>
                  <a:cxn ang="0">
                    <a:pos x="35" y="28"/>
                  </a:cxn>
                  <a:cxn ang="0">
                    <a:pos x="46" y="27"/>
                  </a:cxn>
                  <a:cxn ang="0">
                    <a:pos x="52" y="20"/>
                  </a:cxn>
                  <a:cxn ang="0">
                    <a:pos x="59" y="12"/>
                  </a:cxn>
                  <a:cxn ang="0">
                    <a:pos x="61" y="2"/>
                  </a:cxn>
                  <a:cxn ang="0">
                    <a:pos x="78" y="4"/>
                  </a:cxn>
                  <a:cxn ang="0">
                    <a:pos x="79" y="18"/>
                  </a:cxn>
                  <a:cxn ang="0">
                    <a:pos x="84" y="24"/>
                  </a:cxn>
                  <a:cxn ang="0">
                    <a:pos x="91" y="28"/>
                  </a:cxn>
                  <a:cxn ang="0">
                    <a:pos x="93" y="51"/>
                  </a:cxn>
                  <a:cxn ang="0">
                    <a:pos x="108" y="64"/>
                  </a:cxn>
                  <a:cxn ang="0">
                    <a:pos x="107" y="78"/>
                  </a:cxn>
                  <a:cxn ang="0">
                    <a:pos x="105" y="88"/>
                  </a:cxn>
                  <a:cxn ang="0">
                    <a:pos x="110" y="94"/>
                  </a:cxn>
                  <a:cxn ang="0">
                    <a:pos x="111" y="104"/>
                  </a:cxn>
                  <a:cxn ang="0">
                    <a:pos x="98" y="112"/>
                  </a:cxn>
                  <a:cxn ang="0">
                    <a:pos x="98" y="115"/>
                  </a:cxn>
                  <a:cxn ang="0">
                    <a:pos x="98" y="115"/>
                  </a:cxn>
                  <a:cxn ang="0">
                    <a:pos x="88" y="120"/>
                  </a:cxn>
                  <a:cxn ang="0">
                    <a:pos x="83" y="129"/>
                  </a:cxn>
                  <a:cxn ang="0">
                    <a:pos x="74" y="130"/>
                  </a:cxn>
                  <a:cxn ang="0">
                    <a:pos x="71" y="139"/>
                  </a:cxn>
                  <a:cxn ang="0">
                    <a:pos x="81" y="150"/>
                  </a:cxn>
                  <a:cxn ang="0">
                    <a:pos x="86" y="159"/>
                  </a:cxn>
                  <a:cxn ang="0">
                    <a:pos x="97" y="159"/>
                  </a:cxn>
                  <a:cxn ang="0">
                    <a:pos x="101" y="165"/>
                  </a:cxn>
                  <a:cxn ang="0">
                    <a:pos x="99" y="206"/>
                  </a:cxn>
                  <a:cxn ang="0">
                    <a:pos x="92" y="210"/>
                  </a:cxn>
                  <a:cxn ang="0">
                    <a:pos x="78" y="209"/>
                  </a:cxn>
                  <a:cxn ang="0">
                    <a:pos x="71" y="215"/>
                  </a:cxn>
                  <a:cxn ang="0">
                    <a:pos x="71" y="223"/>
                  </a:cxn>
                  <a:cxn ang="0">
                    <a:pos x="61" y="221"/>
                  </a:cxn>
                  <a:cxn ang="0">
                    <a:pos x="55" y="226"/>
                  </a:cxn>
                  <a:cxn ang="0">
                    <a:pos x="44" y="215"/>
                  </a:cxn>
                  <a:cxn ang="0">
                    <a:pos x="37" y="215"/>
                  </a:cxn>
                  <a:cxn ang="0">
                    <a:pos x="27" y="207"/>
                  </a:cxn>
                  <a:cxn ang="0">
                    <a:pos x="18" y="200"/>
                  </a:cxn>
                  <a:cxn ang="0">
                    <a:pos x="7" y="186"/>
                  </a:cxn>
                  <a:cxn ang="0">
                    <a:pos x="10" y="179"/>
                  </a:cxn>
                  <a:cxn ang="0">
                    <a:pos x="4" y="173"/>
                  </a:cxn>
                  <a:cxn ang="0">
                    <a:pos x="6" y="163"/>
                  </a:cxn>
                  <a:cxn ang="0">
                    <a:pos x="1" y="153"/>
                  </a:cxn>
                  <a:cxn ang="0">
                    <a:pos x="4" y="146"/>
                  </a:cxn>
                  <a:cxn ang="0">
                    <a:pos x="6" y="136"/>
                  </a:cxn>
                  <a:cxn ang="0">
                    <a:pos x="7" y="123"/>
                  </a:cxn>
                  <a:cxn ang="0">
                    <a:pos x="5" y="110"/>
                  </a:cxn>
                  <a:cxn ang="0">
                    <a:pos x="10" y="104"/>
                  </a:cxn>
                  <a:cxn ang="0">
                    <a:pos x="8" y="91"/>
                  </a:cxn>
                  <a:cxn ang="0">
                    <a:pos x="19" y="89"/>
                  </a:cxn>
                  <a:cxn ang="0">
                    <a:pos x="17" y="77"/>
                  </a:cxn>
                  <a:cxn ang="0">
                    <a:pos x="23" y="72"/>
                  </a:cxn>
                  <a:cxn ang="0">
                    <a:pos x="24" y="52"/>
                  </a:cxn>
                  <a:cxn ang="0">
                    <a:pos x="29" y="45"/>
                  </a:cxn>
                  <a:cxn ang="0">
                    <a:pos x="28" y="32"/>
                  </a:cxn>
                </a:cxnLst>
                <a:rect l="0" t="0" r="r" b="b"/>
                <a:pathLst>
                  <a:path w="113" h="227">
                    <a:moveTo>
                      <a:pt x="28" y="32"/>
                    </a:moveTo>
                    <a:cubicBezTo>
                      <a:pt x="29" y="29"/>
                      <a:pt x="29" y="32"/>
                      <a:pt x="30" y="31"/>
                    </a:cubicBezTo>
                    <a:cubicBezTo>
                      <a:pt x="32" y="31"/>
                      <a:pt x="32" y="29"/>
                      <a:pt x="35" y="28"/>
                    </a:cubicBezTo>
                    <a:cubicBezTo>
                      <a:pt x="38" y="27"/>
                      <a:pt x="43" y="29"/>
                      <a:pt x="46" y="27"/>
                    </a:cubicBezTo>
                    <a:cubicBezTo>
                      <a:pt x="49" y="26"/>
                      <a:pt x="50" y="23"/>
                      <a:pt x="52" y="20"/>
                    </a:cubicBezTo>
                    <a:cubicBezTo>
                      <a:pt x="54" y="18"/>
                      <a:pt x="57" y="16"/>
                      <a:pt x="59" y="12"/>
                    </a:cubicBezTo>
                    <a:cubicBezTo>
                      <a:pt x="60" y="9"/>
                      <a:pt x="57" y="4"/>
                      <a:pt x="61" y="2"/>
                    </a:cubicBezTo>
                    <a:cubicBezTo>
                      <a:pt x="65" y="0"/>
                      <a:pt x="74" y="0"/>
                      <a:pt x="78" y="4"/>
                    </a:cubicBezTo>
                    <a:cubicBezTo>
                      <a:pt x="82" y="7"/>
                      <a:pt x="78" y="15"/>
                      <a:pt x="79" y="18"/>
                    </a:cubicBezTo>
                    <a:cubicBezTo>
                      <a:pt x="80" y="22"/>
                      <a:pt x="82" y="23"/>
                      <a:pt x="84" y="24"/>
                    </a:cubicBezTo>
                    <a:cubicBezTo>
                      <a:pt x="86" y="26"/>
                      <a:pt x="89" y="23"/>
                      <a:pt x="91" y="28"/>
                    </a:cubicBezTo>
                    <a:cubicBezTo>
                      <a:pt x="93" y="33"/>
                      <a:pt x="90" y="45"/>
                      <a:pt x="93" y="51"/>
                    </a:cubicBezTo>
                    <a:cubicBezTo>
                      <a:pt x="96" y="57"/>
                      <a:pt x="103" y="61"/>
                      <a:pt x="108" y="64"/>
                    </a:cubicBezTo>
                    <a:cubicBezTo>
                      <a:pt x="108" y="69"/>
                      <a:pt x="107" y="74"/>
                      <a:pt x="107" y="78"/>
                    </a:cubicBezTo>
                    <a:cubicBezTo>
                      <a:pt x="107" y="85"/>
                      <a:pt x="105" y="85"/>
                      <a:pt x="105" y="88"/>
                    </a:cubicBezTo>
                    <a:cubicBezTo>
                      <a:pt x="105" y="91"/>
                      <a:pt x="109" y="91"/>
                      <a:pt x="110" y="94"/>
                    </a:cubicBezTo>
                    <a:cubicBezTo>
                      <a:pt x="111" y="97"/>
                      <a:pt x="113" y="100"/>
                      <a:pt x="111" y="104"/>
                    </a:cubicBezTo>
                    <a:cubicBezTo>
                      <a:pt x="109" y="107"/>
                      <a:pt x="100" y="110"/>
                      <a:pt x="98" y="112"/>
                    </a:cubicBezTo>
                    <a:cubicBezTo>
                      <a:pt x="97" y="114"/>
                      <a:pt x="97" y="114"/>
                      <a:pt x="98" y="115"/>
                    </a:cubicBezTo>
                    <a:lnTo>
                      <a:pt x="98" y="115"/>
                    </a:lnTo>
                    <a:cubicBezTo>
                      <a:pt x="95" y="117"/>
                      <a:pt x="90" y="118"/>
                      <a:pt x="88" y="120"/>
                    </a:cubicBezTo>
                    <a:cubicBezTo>
                      <a:pt x="85" y="123"/>
                      <a:pt x="86" y="128"/>
                      <a:pt x="83" y="129"/>
                    </a:cubicBezTo>
                    <a:cubicBezTo>
                      <a:pt x="81" y="131"/>
                      <a:pt x="77" y="128"/>
                      <a:pt x="74" y="130"/>
                    </a:cubicBezTo>
                    <a:cubicBezTo>
                      <a:pt x="72" y="132"/>
                      <a:pt x="70" y="135"/>
                      <a:pt x="71" y="139"/>
                    </a:cubicBezTo>
                    <a:cubicBezTo>
                      <a:pt x="73" y="143"/>
                      <a:pt x="78" y="146"/>
                      <a:pt x="81" y="150"/>
                    </a:cubicBezTo>
                    <a:cubicBezTo>
                      <a:pt x="83" y="153"/>
                      <a:pt x="83" y="158"/>
                      <a:pt x="86" y="159"/>
                    </a:cubicBezTo>
                    <a:cubicBezTo>
                      <a:pt x="89" y="161"/>
                      <a:pt x="94" y="159"/>
                      <a:pt x="97" y="159"/>
                    </a:cubicBezTo>
                    <a:cubicBezTo>
                      <a:pt x="99" y="161"/>
                      <a:pt x="100" y="163"/>
                      <a:pt x="101" y="165"/>
                    </a:cubicBezTo>
                    <a:cubicBezTo>
                      <a:pt x="100" y="179"/>
                      <a:pt x="99" y="192"/>
                      <a:pt x="99" y="206"/>
                    </a:cubicBezTo>
                    <a:cubicBezTo>
                      <a:pt x="96" y="207"/>
                      <a:pt x="95" y="210"/>
                      <a:pt x="92" y="210"/>
                    </a:cubicBezTo>
                    <a:cubicBezTo>
                      <a:pt x="88" y="211"/>
                      <a:pt x="81" y="209"/>
                      <a:pt x="78" y="209"/>
                    </a:cubicBezTo>
                    <a:cubicBezTo>
                      <a:pt x="74" y="210"/>
                      <a:pt x="73" y="212"/>
                      <a:pt x="71" y="215"/>
                    </a:cubicBezTo>
                    <a:cubicBezTo>
                      <a:pt x="70" y="217"/>
                      <a:pt x="73" y="221"/>
                      <a:pt x="71" y="223"/>
                    </a:cubicBezTo>
                    <a:cubicBezTo>
                      <a:pt x="68" y="225"/>
                      <a:pt x="64" y="221"/>
                      <a:pt x="61" y="221"/>
                    </a:cubicBezTo>
                    <a:cubicBezTo>
                      <a:pt x="58" y="222"/>
                      <a:pt x="58" y="227"/>
                      <a:pt x="55" y="226"/>
                    </a:cubicBezTo>
                    <a:cubicBezTo>
                      <a:pt x="51" y="225"/>
                      <a:pt x="47" y="217"/>
                      <a:pt x="44" y="215"/>
                    </a:cubicBezTo>
                    <a:cubicBezTo>
                      <a:pt x="41" y="213"/>
                      <a:pt x="40" y="216"/>
                      <a:pt x="37" y="215"/>
                    </a:cubicBezTo>
                    <a:cubicBezTo>
                      <a:pt x="34" y="214"/>
                      <a:pt x="30" y="210"/>
                      <a:pt x="27" y="207"/>
                    </a:cubicBezTo>
                    <a:cubicBezTo>
                      <a:pt x="24" y="205"/>
                      <a:pt x="21" y="204"/>
                      <a:pt x="18" y="200"/>
                    </a:cubicBezTo>
                    <a:cubicBezTo>
                      <a:pt x="15" y="196"/>
                      <a:pt x="9" y="189"/>
                      <a:pt x="7" y="186"/>
                    </a:cubicBezTo>
                    <a:cubicBezTo>
                      <a:pt x="6" y="182"/>
                      <a:pt x="10" y="181"/>
                      <a:pt x="10" y="179"/>
                    </a:cubicBezTo>
                    <a:cubicBezTo>
                      <a:pt x="9" y="176"/>
                      <a:pt x="5" y="176"/>
                      <a:pt x="4" y="173"/>
                    </a:cubicBezTo>
                    <a:cubicBezTo>
                      <a:pt x="3" y="170"/>
                      <a:pt x="7" y="166"/>
                      <a:pt x="6" y="163"/>
                    </a:cubicBezTo>
                    <a:cubicBezTo>
                      <a:pt x="5" y="159"/>
                      <a:pt x="1" y="156"/>
                      <a:pt x="1" y="153"/>
                    </a:cubicBezTo>
                    <a:cubicBezTo>
                      <a:pt x="0" y="150"/>
                      <a:pt x="3" y="149"/>
                      <a:pt x="4" y="146"/>
                    </a:cubicBezTo>
                    <a:cubicBezTo>
                      <a:pt x="5" y="144"/>
                      <a:pt x="5" y="140"/>
                      <a:pt x="6" y="136"/>
                    </a:cubicBezTo>
                    <a:cubicBezTo>
                      <a:pt x="6" y="133"/>
                      <a:pt x="7" y="128"/>
                      <a:pt x="7" y="123"/>
                    </a:cubicBezTo>
                    <a:cubicBezTo>
                      <a:pt x="7" y="119"/>
                      <a:pt x="5" y="113"/>
                      <a:pt x="5" y="110"/>
                    </a:cubicBezTo>
                    <a:cubicBezTo>
                      <a:pt x="6" y="107"/>
                      <a:pt x="9" y="107"/>
                      <a:pt x="10" y="104"/>
                    </a:cubicBezTo>
                    <a:cubicBezTo>
                      <a:pt x="10" y="101"/>
                      <a:pt x="6" y="94"/>
                      <a:pt x="8" y="91"/>
                    </a:cubicBezTo>
                    <a:cubicBezTo>
                      <a:pt x="10" y="87"/>
                      <a:pt x="17" y="92"/>
                      <a:pt x="19" y="89"/>
                    </a:cubicBezTo>
                    <a:cubicBezTo>
                      <a:pt x="21" y="86"/>
                      <a:pt x="17" y="80"/>
                      <a:pt x="17" y="77"/>
                    </a:cubicBezTo>
                    <a:cubicBezTo>
                      <a:pt x="18" y="74"/>
                      <a:pt x="22" y="77"/>
                      <a:pt x="23" y="72"/>
                    </a:cubicBezTo>
                    <a:cubicBezTo>
                      <a:pt x="24" y="68"/>
                      <a:pt x="23" y="57"/>
                      <a:pt x="24" y="52"/>
                    </a:cubicBezTo>
                    <a:cubicBezTo>
                      <a:pt x="25" y="47"/>
                      <a:pt x="28" y="48"/>
                      <a:pt x="29" y="45"/>
                    </a:cubicBezTo>
                    <a:cubicBezTo>
                      <a:pt x="30" y="41"/>
                      <a:pt x="28" y="34"/>
                      <a:pt x="28" y="32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xmlns="" id="{465C166F-532E-4339-8DB1-9E0FF1FA57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5104311" y="3270840"/>
                <a:ext cx="1306144" cy="1008107"/>
              </a:xfrm>
              <a:custGeom>
                <a:avLst/>
                <a:gdLst/>
                <a:ahLst/>
                <a:cxnLst>
                  <a:cxn ang="0">
                    <a:pos x="139" y="12"/>
                  </a:cxn>
                  <a:cxn ang="0">
                    <a:pos x="156" y="21"/>
                  </a:cxn>
                  <a:cxn ang="0">
                    <a:pos x="170" y="32"/>
                  </a:cxn>
                  <a:cxn ang="0">
                    <a:pos x="190" y="16"/>
                  </a:cxn>
                  <a:cxn ang="0">
                    <a:pos x="220" y="14"/>
                  </a:cxn>
                  <a:cxn ang="0">
                    <a:pos x="222" y="48"/>
                  </a:cxn>
                  <a:cxn ang="0">
                    <a:pos x="199" y="61"/>
                  </a:cxn>
                  <a:cxn ang="0">
                    <a:pos x="186" y="73"/>
                  </a:cxn>
                  <a:cxn ang="0">
                    <a:pos x="176" y="87"/>
                  </a:cxn>
                  <a:cxn ang="0">
                    <a:pos x="184" y="108"/>
                  </a:cxn>
                  <a:cxn ang="0">
                    <a:pos x="193" y="126"/>
                  </a:cxn>
                  <a:cxn ang="0">
                    <a:pos x="193" y="145"/>
                  </a:cxn>
                  <a:cxn ang="0">
                    <a:pos x="201" y="172"/>
                  </a:cxn>
                  <a:cxn ang="0">
                    <a:pos x="181" y="197"/>
                  </a:cxn>
                  <a:cxn ang="0">
                    <a:pos x="168" y="189"/>
                  </a:cxn>
                  <a:cxn ang="0">
                    <a:pos x="156" y="199"/>
                  </a:cxn>
                  <a:cxn ang="0">
                    <a:pos x="130" y="187"/>
                  </a:cxn>
                  <a:cxn ang="0">
                    <a:pos x="112" y="182"/>
                  </a:cxn>
                  <a:cxn ang="0">
                    <a:pos x="103" y="147"/>
                  </a:cxn>
                  <a:cxn ang="0">
                    <a:pos x="76" y="150"/>
                  </a:cxn>
                  <a:cxn ang="0">
                    <a:pos x="61" y="182"/>
                  </a:cxn>
                  <a:cxn ang="0">
                    <a:pos x="47" y="189"/>
                  </a:cxn>
                  <a:cxn ang="0">
                    <a:pos x="23" y="207"/>
                  </a:cxn>
                  <a:cxn ang="0">
                    <a:pos x="0" y="192"/>
                  </a:cxn>
                  <a:cxn ang="0">
                    <a:pos x="11" y="178"/>
                  </a:cxn>
                  <a:cxn ang="0">
                    <a:pos x="18" y="159"/>
                  </a:cxn>
                  <a:cxn ang="0">
                    <a:pos x="13" y="133"/>
                  </a:cxn>
                  <a:cxn ang="0">
                    <a:pos x="26" y="125"/>
                  </a:cxn>
                  <a:cxn ang="0">
                    <a:pos x="10" y="108"/>
                  </a:cxn>
                  <a:cxn ang="0">
                    <a:pos x="12" y="79"/>
                  </a:cxn>
                  <a:cxn ang="0">
                    <a:pos x="23" y="73"/>
                  </a:cxn>
                  <a:cxn ang="0">
                    <a:pos x="29" y="54"/>
                  </a:cxn>
                  <a:cxn ang="0">
                    <a:pos x="42" y="44"/>
                  </a:cxn>
                  <a:cxn ang="0">
                    <a:pos x="52" y="52"/>
                  </a:cxn>
                  <a:cxn ang="0">
                    <a:pos x="64" y="67"/>
                  </a:cxn>
                  <a:cxn ang="0">
                    <a:pos x="77" y="81"/>
                  </a:cxn>
                  <a:cxn ang="0">
                    <a:pos x="85" y="57"/>
                  </a:cxn>
                  <a:cxn ang="0">
                    <a:pos x="89" y="36"/>
                  </a:cxn>
                  <a:cxn ang="0">
                    <a:pos x="107" y="16"/>
                  </a:cxn>
                  <a:cxn ang="0">
                    <a:pos x="128" y="0"/>
                  </a:cxn>
                  <a:cxn ang="0">
                    <a:pos x="234" y="174"/>
                  </a:cxn>
                  <a:cxn ang="0">
                    <a:pos x="181" y="197"/>
                  </a:cxn>
                  <a:cxn ang="0">
                    <a:pos x="181" y="197"/>
                  </a:cxn>
                  <a:cxn ang="0">
                    <a:pos x="181" y="197"/>
                  </a:cxn>
                </a:cxnLst>
                <a:rect l="0" t="0" r="r" b="b"/>
                <a:pathLst>
                  <a:path w="234" h="212">
                    <a:moveTo>
                      <a:pt x="128" y="0"/>
                    </a:moveTo>
                    <a:cubicBezTo>
                      <a:pt x="130" y="4"/>
                      <a:pt x="133" y="10"/>
                      <a:pt x="139" y="12"/>
                    </a:cubicBezTo>
                    <a:cubicBezTo>
                      <a:pt x="141" y="13"/>
                      <a:pt x="149" y="14"/>
                      <a:pt x="152" y="14"/>
                    </a:cubicBezTo>
                    <a:cubicBezTo>
                      <a:pt x="153" y="17"/>
                      <a:pt x="155" y="19"/>
                      <a:pt x="156" y="21"/>
                    </a:cubicBezTo>
                    <a:cubicBezTo>
                      <a:pt x="158" y="28"/>
                      <a:pt x="163" y="20"/>
                      <a:pt x="165" y="22"/>
                    </a:cubicBezTo>
                    <a:cubicBezTo>
                      <a:pt x="168" y="25"/>
                      <a:pt x="166" y="31"/>
                      <a:pt x="170" y="32"/>
                    </a:cubicBezTo>
                    <a:cubicBezTo>
                      <a:pt x="173" y="33"/>
                      <a:pt x="178" y="29"/>
                      <a:pt x="181" y="26"/>
                    </a:cubicBezTo>
                    <a:cubicBezTo>
                      <a:pt x="185" y="24"/>
                      <a:pt x="187" y="19"/>
                      <a:pt x="190" y="16"/>
                    </a:cubicBezTo>
                    <a:cubicBezTo>
                      <a:pt x="193" y="12"/>
                      <a:pt x="192" y="7"/>
                      <a:pt x="198" y="7"/>
                    </a:cubicBezTo>
                    <a:cubicBezTo>
                      <a:pt x="203" y="6"/>
                      <a:pt x="216" y="13"/>
                      <a:pt x="220" y="14"/>
                    </a:cubicBezTo>
                    <a:cubicBezTo>
                      <a:pt x="224" y="15"/>
                      <a:pt x="227" y="23"/>
                      <a:pt x="227" y="28"/>
                    </a:cubicBezTo>
                    <a:cubicBezTo>
                      <a:pt x="227" y="33"/>
                      <a:pt x="226" y="47"/>
                      <a:pt x="222" y="48"/>
                    </a:cubicBezTo>
                    <a:cubicBezTo>
                      <a:pt x="217" y="48"/>
                      <a:pt x="202" y="47"/>
                      <a:pt x="197" y="50"/>
                    </a:cubicBezTo>
                    <a:cubicBezTo>
                      <a:pt x="192" y="53"/>
                      <a:pt x="199" y="58"/>
                      <a:pt x="199" y="61"/>
                    </a:cubicBezTo>
                    <a:cubicBezTo>
                      <a:pt x="200" y="65"/>
                      <a:pt x="204" y="68"/>
                      <a:pt x="201" y="71"/>
                    </a:cubicBezTo>
                    <a:cubicBezTo>
                      <a:pt x="198" y="74"/>
                      <a:pt x="190" y="72"/>
                      <a:pt x="186" y="73"/>
                    </a:cubicBezTo>
                    <a:cubicBezTo>
                      <a:pt x="182" y="73"/>
                      <a:pt x="178" y="71"/>
                      <a:pt x="176" y="74"/>
                    </a:cubicBezTo>
                    <a:cubicBezTo>
                      <a:pt x="174" y="78"/>
                      <a:pt x="176" y="83"/>
                      <a:pt x="176" y="87"/>
                    </a:cubicBezTo>
                    <a:cubicBezTo>
                      <a:pt x="176" y="92"/>
                      <a:pt x="175" y="97"/>
                      <a:pt x="175" y="99"/>
                    </a:cubicBezTo>
                    <a:cubicBezTo>
                      <a:pt x="175" y="101"/>
                      <a:pt x="179" y="105"/>
                      <a:pt x="184" y="108"/>
                    </a:cubicBezTo>
                    <a:cubicBezTo>
                      <a:pt x="188" y="111"/>
                      <a:pt x="194" y="116"/>
                      <a:pt x="193" y="117"/>
                    </a:cubicBezTo>
                    <a:cubicBezTo>
                      <a:pt x="193" y="119"/>
                      <a:pt x="194" y="123"/>
                      <a:pt x="193" y="126"/>
                    </a:cubicBezTo>
                    <a:cubicBezTo>
                      <a:pt x="191" y="129"/>
                      <a:pt x="184" y="130"/>
                      <a:pt x="184" y="135"/>
                    </a:cubicBezTo>
                    <a:cubicBezTo>
                      <a:pt x="184" y="139"/>
                      <a:pt x="190" y="142"/>
                      <a:pt x="193" y="145"/>
                    </a:cubicBezTo>
                    <a:cubicBezTo>
                      <a:pt x="195" y="149"/>
                      <a:pt x="199" y="152"/>
                      <a:pt x="200" y="157"/>
                    </a:cubicBezTo>
                    <a:cubicBezTo>
                      <a:pt x="201" y="161"/>
                      <a:pt x="203" y="169"/>
                      <a:pt x="201" y="172"/>
                    </a:cubicBezTo>
                    <a:cubicBezTo>
                      <a:pt x="199" y="176"/>
                      <a:pt x="192" y="163"/>
                      <a:pt x="190" y="173"/>
                    </a:cubicBezTo>
                    <a:cubicBezTo>
                      <a:pt x="189" y="178"/>
                      <a:pt x="183" y="187"/>
                      <a:pt x="181" y="197"/>
                    </a:cubicBezTo>
                    <a:cubicBezTo>
                      <a:pt x="179" y="195"/>
                      <a:pt x="179" y="193"/>
                      <a:pt x="177" y="192"/>
                    </a:cubicBezTo>
                    <a:cubicBezTo>
                      <a:pt x="175" y="191"/>
                      <a:pt x="171" y="189"/>
                      <a:pt x="168" y="189"/>
                    </a:cubicBezTo>
                    <a:cubicBezTo>
                      <a:pt x="165" y="189"/>
                      <a:pt x="163" y="192"/>
                      <a:pt x="161" y="194"/>
                    </a:cubicBezTo>
                    <a:cubicBezTo>
                      <a:pt x="159" y="195"/>
                      <a:pt x="157" y="197"/>
                      <a:pt x="156" y="199"/>
                    </a:cubicBezTo>
                    <a:cubicBezTo>
                      <a:pt x="149" y="190"/>
                      <a:pt x="145" y="181"/>
                      <a:pt x="140" y="177"/>
                    </a:cubicBezTo>
                    <a:cubicBezTo>
                      <a:pt x="132" y="172"/>
                      <a:pt x="134" y="186"/>
                      <a:pt x="130" y="187"/>
                    </a:cubicBezTo>
                    <a:cubicBezTo>
                      <a:pt x="126" y="187"/>
                      <a:pt x="129" y="180"/>
                      <a:pt x="126" y="179"/>
                    </a:cubicBezTo>
                    <a:cubicBezTo>
                      <a:pt x="122" y="178"/>
                      <a:pt x="116" y="183"/>
                      <a:pt x="112" y="182"/>
                    </a:cubicBezTo>
                    <a:cubicBezTo>
                      <a:pt x="108" y="180"/>
                      <a:pt x="108" y="176"/>
                      <a:pt x="106" y="170"/>
                    </a:cubicBezTo>
                    <a:cubicBezTo>
                      <a:pt x="104" y="164"/>
                      <a:pt x="106" y="153"/>
                      <a:pt x="103" y="147"/>
                    </a:cubicBezTo>
                    <a:cubicBezTo>
                      <a:pt x="100" y="141"/>
                      <a:pt x="96" y="136"/>
                      <a:pt x="90" y="137"/>
                    </a:cubicBezTo>
                    <a:cubicBezTo>
                      <a:pt x="85" y="138"/>
                      <a:pt x="81" y="146"/>
                      <a:pt x="76" y="150"/>
                    </a:cubicBezTo>
                    <a:cubicBezTo>
                      <a:pt x="72" y="155"/>
                      <a:pt x="65" y="159"/>
                      <a:pt x="62" y="165"/>
                    </a:cubicBezTo>
                    <a:cubicBezTo>
                      <a:pt x="60" y="171"/>
                      <a:pt x="64" y="178"/>
                      <a:pt x="61" y="182"/>
                    </a:cubicBezTo>
                    <a:cubicBezTo>
                      <a:pt x="59" y="185"/>
                      <a:pt x="53" y="179"/>
                      <a:pt x="50" y="181"/>
                    </a:cubicBezTo>
                    <a:cubicBezTo>
                      <a:pt x="47" y="182"/>
                      <a:pt x="50" y="185"/>
                      <a:pt x="47" y="189"/>
                    </a:cubicBezTo>
                    <a:cubicBezTo>
                      <a:pt x="45" y="193"/>
                      <a:pt x="39" y="200"/>
                      <a:pt x="35" y="203"/>
                    </a:cubicBezTo>
                    <a:cubicBezTo>
                      <a:pt x="31" y="206"/>
                      <a:pt x="25" y="206"/>
                      <a:pt x="23" y="207"/>
                    </a:cubicBezTo>
                    <a:cubicBezTo>
                      <a:pt x="22" y="208"/>
                      <a:pt x="17" y="212"/>
                      <a:pt x="10" y="209"/>
                    </a:cubicBezTo>
                    <a:cubicBezTo>
                      <a:pt x="3" y="206"/>
                      <a:pt x="0" y="197"/>
                      <a:pt x="0" y="192"/>
                    </a:cubicBezTo>
                    <a:cubicBezTo>
                      <a:pt x="1" y="187"/>
                      <a:pt x="9" y="190"/>
                      <a:pt x="11" y="187"/>
                    </a:cubicBezTo>
                    <a:cubicBezTo>
                      <a:pt x="13" y="185"/>
                      <a:pt x="10" y="181"/>
                      <a:pt x="11" y="178"/>
                    </a:cubicBezTo>
                    <a:cubicBezTo>
                      <a:pt x="12" y="175"/>
                      <a:pt x="16" y="173"/>
                      <a:pt x="17" y="170"/>
                    </a:cubicBezTo>
                    <a:cubicBezTo>
                      <a:pt x="18" y="167"/>
                      <a:pt x="18" y="163"/>
                      <a:pt x="18" y="159"/>
                    </a:cubicBezTo>
                    <a:cubicBezTo>
                      <a:pt x="17" y="155"/>
                      <a:pt x="15" y="150"/>
                      <a:pt x="14" y="145"/>
                    </a:cubicBezTo>
                    <a:cubicBezTo>
                      <a:pt x="14" y="141"/>
                      <a:pt x="11" y="136"/>
                      <a:pt x="13" y="133"/>
                    </a:cubicBezTo>
                    <a:cubicBezTo>
                      <a:pt x="15" y="130"/>
                      <a:pt x="20" y="135"/>
                      <a:pt x="23" y="134"/>
                    </a:cubicBezTo>
                    <a:cubicBezTo>
                      <a:pt x="25" y="132"/>
                      <a:pt x="26" y="129"/>
                      <a:pt x="26" y="125"/>
                    </a:cubicBezTo>
                    <a:cubicBezTo>
                      <a:pt x="25" y="122"/>
                      <a:pt x="23" y="119"/>
                      <a:pt x="20" y="116"/>
                    </a:cubicBezTo>
                    <a:cubicBezTo>
                      <a:pt x="18" y="113"/>
                      <a:pt x="13" y="113"/>
                      <a:pt x="10" y="108"/>
                    </a:cubicBezTo>
                    <a:cubicBezTo>
                      <a:pt x="8" y="103"/>
                      <a:pt x="7" y="94"/>
                      <a:pt x="7" y="89"/>
                    </a:cubicBezTo>
                    <a:cubicBezTo>
                      <a:pt x="7" y="84"/>
                      <a:pt x="8" y="81"/>
                      <a:pt x="12" y="79"/>
                    </a:cubicBezTo>
                    <a:cubicBezTo>
                      <a:pt x="16" y="78"/>
                      <a:pt x="20" y="84"/>
                      <a:pt x="23" y="83"/>
                    </a:cubicBezTo>
                    <a:cubicBezTo>
                      <a:pt x="27" y="81"/>
                      <a:pt x="23" y="76"/>
                      <a:pt x="23" y="73"/>
                    </a:cubicBezTo>
                    <a:cubicBezTo>
                      <a:pt x="22" y="69"/>
                      <a:pt x="21" y="63"/>
                      <a:pt x="22" y="59"/>
                    </a:cubicBezTo>
                    <a:cubicBezTo>
                      <a:pt x="23" y="56"/>
                      <a:pt x="28" y="58"/>
                      <a:pt x="29" y="54"/>
                    </a:cubicBezTo>
                    <a:cubicBezTo>
                      <a:pt x="30" y="50"/>
                      <a:pt x="23" y="42"/>
                      <a:pt x="27" y="39"/>
                    </a:cubicBezTo>
                    <a:cubicBezTo>
                      <a:pt x="31" y="36"/>
                      <a:pt x="38" y="44"/>
                      <a:pt x="42" y="44"/>
                    </a:cubicBezTo>
                    <a:cubicBezTo>
                      <a:pt x="47" y="44"/>
                      <a:pt x="49" y="36"/>
                      <a:pt x="52" y="39"/>
                    </a:cubicBezTo>
                    <a:cubicBezTo>
                      <a:pt x="55" y="41"/>
                      <a:pt x="50" y="49"/>
                      <a:pt x="52" y="52"/>
                    </a:cubicBezTo>
                    <a:cubicBezTo>
                      <a:pt x="55" y="55"/>
                      <a:pt x="61" y="53"/>
                      <a:pt x="63" y="56"/>
                    </a:cubicBezTo>
                    <a:cubicBezTo>
                      <a:pt x="65" y="59"/>
                      <a:pt x="63" y="63"/>
                      <a:pt x="64" y="67"/>
                    </a:cubicBezTo>
                    <a:cubicBezTo>
                      <a:pt x="65" y="71"/>
                      <a:pt x="66" y="76"/>
                      <a:pt x="68" y="78"/>
                    </a:cubicBezTo>
                    <a:cubicBezTo>
                      <a:pt x="71" y="81"/>
                      <a:pt x="75" y="85"/>
                      <a:pt x="77" y="81"/>
                    </a:cubicBezTo>
                    <a:cubicBezTo>
                      <a:pt x="80" y="77"/>
                      <a:pt x="77" y="67"/>
                      <a:pt x="79" y="63"/>
                    </a:cubicBezTo>
                    <a:cubicBezTo>
                      <a:pt x="80" y="58"/>
                      <a:pt x="85" y="60"/>
                      <a:pt x="85" y="57"/>
                    </a:cubicBezTo>
                    <a:cubicBezTo>
                      <a:pt x="86" y="54"/>
                      <a:pt x="81" y="51"/>
                      <a:pt x="81" y="47"/>
                    </a:cubicBezTo>
                    <a:cubicBezTo>
                      <a:pt x="82" y="43"/>
                      <a:pt x="87" y="41"/>
                      <a:pt x="89" y="36"/>
                    </a:cubicBezTo>
                    <a:cubicBezTo>
                      <a:pt x="90" y="32"/>
                      <a:pt x="86" y="26"/>
                      <a:pt x="89" y="22"/>
                    </a:cubicBezTo>
                    <a:cubicBezTo>
                      <a:pt x="93" y="18"/>
                      <a:pt x="102" y="17"/>
                      <a:pt x="107" y="16"/>
                    </a:cubicBezTo>
                    <a:cubicBezTo>
                      <a:pt x="111" y="15"/>
                      <a:pt x="112" y="19"/>
                      <a:pt x="116" y="17"/>
                    </a:cubicBezTo>
                    <a:cubicBezTo>
                      <a:pt x="120" y="14"/>
                      <a:pt x="124" y="10"/>
                      <a:pt x="128" y="0"/>
                    </a:cubicBezTo>
                    <a:close/>
                    <a:moveTo>
                      <a:pt x="234" y="174"/>
                    </a:moveTo>
                    <a:cubicBezTo>
                      <a:pt x="234" y="174"/>
                      <a:pt x="234" y="174"/>
                      <a:pt x="234" y="174"/>
                    </a:cubicBezTo>
                    <a:cubicBezTo>
                      <a:pt x="234" y="174"/>
                      <a:pt x="234" y="174"/>
                      <a:pt x="234" y="174"/>
                    </a:cubicBezTo>
                    <a:close/>
                    <a:moveTo>
                      <a:pt x="181" y="197"/>
                    </a:move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7"/>
                      <a:pt x="181" y="197"/>
                      <a:pt x="181" y="197"/>
                    </a:cubicBezTo>
                    <a:close/>
                    <a:moveTo>
                      <a:pt x="181" y="197"/>
                    </a:move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7"/>
                      <a:pt x="181" y="197"/>
                      <a:pt x="181" y="197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xmlns="" id="{6D3695F6-BF46-43A7-BC39-5C937AED0BE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014845" y="5074231"/>
                <a:ext cx="598067" cy="807167"/>
              </a:xfrm>
              <a:custGeom>
                <a:avLst/>
                <a:gdLst/>
                <a:ahLst/>
                <a:cxnLst>
                  <a:cxn ang="0">
                    <a:pos x="58" y="170"/>
                  </a:cxn>
                  <a:cxn ang="0">
                    <a:pos x="61" y="162"/>
                  </a:cxn>
                  <a:cxn ang="0">
                    <a:pos x="57" y="159"/>
                  </a:cxn>
                  <a:cxn ang="0">
                    <a:pos x="55" y="151"/>
                  </a:cxn>
                  <a:cxn ang="0">
                    <a:pos x="49" y="151"/>
                  </a:cxn>
                  <a:cxn ang="0">
                    <a:pos x="46" y="150"/>
                  </a:cxn>
                  <a:cxn ang="0">
                    <a:pos x="36" y="143"/>
                  </a:cxn>
                  <a:cxn ang="0">
                    <a:pos x="28" y="135"/>
                  </a:cxn>
                  <a:cxn ang="0">
                    <a:pos x="20" y="141"/>
                  </a:cxn>
                  <a:cxn ang="0">
                    <a:pos x="16" y="128"/>
                  </a:cxn>
                  <a:cxn ang="0">
                    <a:pos x="12" y="116"/>
                  </a:cxn>
                  <a:cxn ang="0">
                    <a:pos x="2" y="107"/>
                  </a:cxn>
                  <a:cxn ang="0">
                    <a:pos x="16" y="107"/>
                  </a:cxn>
                  <a:cxn ang="0">
                    <a:pos x="12" y="98"/>
                  </a:cxn>
                  <a:cxn ang="0">
                    <a:pos x="16" y="89"/>
                  </a:cxn>
                  <a:cxn ang="0">
                    <a:pos x="28" y="91"/>
                  </a:cxn>
                  <a:cxn ang="0">
                    <a:pos x="31" y="79"/>
                  </a:cxn>
                  <a:cxn ang="0">
                    <a:pos x="31" y="66"/>
                  </a:cxn>
                  <a:cxn ang="0">
                    <a:pos x="43" y="63"/>
                  </a:cxn>
                  <a:cxn ang="0">
                    <a:pos x="34" y="54"/>
                  </a:cxn>
                  <a:cxn ang="0">
                    <a:pos x="35" y="45"/>
                  </a:cxn>
                  <a:cxn ang="0">
                    <a:pos x="50" y="50"/>
                  </a:cxn>
                  <a:cxn ang="0">
                    <a:pos x="53" y="40"/>
                  </a:cxn>
                  <a:cxn ang="0">
                    <a:pos x="48" y="31"/>
                  </a:cxn>
                  <a:cxn ang="0">
                    <a:pos x="51" y="19"/>
                  </a:cxn>
                  <a:cxn ang="0">
                    <a:pos x="43" y="12"/>
                  </a:cxn>
                  <a:cxn ang="0">
                    <a:pos x="46" y="4"/>
                  </a:cxn>
                  <a:cxn ang="0">
                    <a:pos x="50" y="2"/>
                  </a:cxn>
                  <a:cxn ang="0">
                    <a:pos x="91" y="3"/>
                  </a:cxn>
                  <a:cxn ang="0">
                    <a:pos x="95" y="9"/>
                  </a:cxn>
                  <a:cxn ang="0">
                    <a:pos x="107" y="9"/>
                  </a:cxn>
                  <a:cxn ang="0">
                    <a:pos x="103" y="14"/>
                  </a:cxn>
                  <a:cxn ang="0">
                    <a:pos x="105" y="20"/>
                  </a:cxn>
                  <a:cxn ang="0">
                    <a:pos x="97" y="21"/>
                  </a:cxn>
                  <a:cxn ang="0">
                    <a:pos x="87" y="26"/>
                  </a:cxn>
                  <a:cxn ang="0">
                    <a:pos x="88" y="34"/>
                  </a:cxn>
                  <a:cxn ang="0">
                    <a:pos x="97" y="34"/>
                  </a:cxn>
                  <a:cxn ang="0">
                    <a:pos x="98" y="41"/>
                  </a:cxn>
                  <a:cxn ang="0">
                    <a:pos x="105" y="44"/>
                  </a:cxn>
                  <a:cxn ang="0">
                    <a:pos x="107" y="55"/>
                  </a:cxn>
                  <a:cxn ang="0">
                    <a:pos x="104" y="62"/>
                  </a:cxn>
                  <a:cxn ang="0">
                    <a:pos x="100" y="63"/>
                  </a:cxn>
                  <a:cxn ang="0">
                    <a:pos x="101" y="73"/>
                  </a:cxn>
                  <a:cxn ang="0">
                    <a:pos x="97" y="77"/>
                  </a:cxn>
                  <a:cxn ang="0">
                    <a:pos x="82" y="80"/>
                  </a:cxn>
                  <a:cxn ang="0">
                    <a:pos x="81" y="86"/>
                  </a:cxn>
                  <a:cxn ang="0">
                    <a:pos x="91" y="89"/>
                  </a:cxn>
                  <a:cxn ang="0">
                    <a:pos x="94" y="94"/>
                  </a:cxn>
                  <a:cxn ang="0">
                    <a:pos x="87" y="95"/>
                  </a:cxn>
                  <a:cxn ang="0">
                    <a:pos x="85" y="103"/>
                  </a:cxn>
                  <a:cxn ang="0">
                    <a:pos x="77" y="106"/>
                  </a:cxn>
                  <a:cxn ang="0">
                    <a:pos x="77" y="115"/>
                  </a:cxn>
                  <a:cxn ang="0">
                    <a:pos x="85" y="115"/>
                  </a:cxn>
                  <a:cxn ang="0">
                    <a:pos x="91" y="119"/>
                  </a:cxn>
                  <a:cxn ang="0">
                    <a:pos x="90" y="126"/>
                  </a:cxn>
                  <a:cxn ang="0">
                    <a:pos x="83" y="130"/>
                  </a:cxn>
                  <a:cxn ang="0">
                    <a:pos x="77" y="138"/>
                  </a:cxn>
                  <a:cxn ang="0">
                    <a:pos x="76" y="148"/>
                  </a:cxn>
                  <a:cxn ang="0">
                    <a:pos x="65" y="147"/>
                  </a:cxn>
                  <a:cxn ang="0">
                    <a:pos x="62" y="151"/>
                  </a:cxn>
                  <a:cxn ang="0">
                    <a:pos x="66" y="154"/>
                  </a:cxn>
                  <a:cxn ang="0">
                    <a:pos x="69" y="160"/>
                  </a:cxn>
                  <a:cxn ang="0">
                    <a:pos x="58" y="170"/>
                  </a:cxn>
                </a:cxnLst>
                <a:rect l="0" t="0" r="r" b="b"/>
                <a:pathLst>
                  <a:path w="107" h="170">
                    <a:moveTo>
                      <a:pt x="58" y="170"/>
                    </a:moveTo>
                    <a:cubicBezTo>
                      <a:pt x="60" y="167"/>
                      <a:pt x="61" y="164"/>
                      <a:pt x="61" y="162"/>
                    </a:cubicBezTo>
                    <a:cubicBezTo>
                      <a:pt x="61" y="159"/>
                      <a:pt x="58" y="161"/>
                      <a:pt x="57" y="159"/>
                    </a:cubicBezTo>
                    <a:cubicBezTo>
                      <a:pt x="56" y="157"/>
                      <a:pt x="57" y="153"/>
                      <a:pt x="55" y="151"/>
                    </a:cubicBezTo>
                    <a:cubicBezTo>
                      <a:pt x="54" y="149"/>
                      <a:pt x="50" y="150"/>
                      <a:pt x="49" y="151"/>
                    </a:cubicBezTo>
                    <a:cubicBezTo>
                      <a:pt x="49" y="153"/>
                      <a:pt x="47" y="151"/>
                      <a:pt x="46" y="150"/>
                    </a:cubicBezTo>
                    <a:cubicBezTo>
                      <a:pt x="43" y="148"/>
                      <a:pt x="40" y="146"/>
                      <a:pt x="36" y="143"/>
                    </a:cubicBezTo>
                    <a:cubicBezTo>
                      <a:pt x="32" y="141"/>
                      <a:pt x="31" y="135"/>
                      <a:pt x="28" y="135"/>
                    </a:cubicBezTo>
                    <a:cubicBezTo>
                      <a:pt x="24" y="134"/>
                      <a:pt x="23" y="143"/>
                      <a:pt x="20" y="141"/>
                    </a:cubicBezTo>
                    <a:cubicBezTo>
                      <a:pt x="17" y="139"/>
                      <a:pt x="18" y="132"/>
                      <a:pt x="16" y="128"/>
                    </a:cubicBezTo>
                    <a:cubicBezTo>
                      <a:pt x="15" y="124"/>
                      <a:pt x="15" y="120"/>
                      <a:pt x="12" y="116"/>
                    </a:cubicBezTo>
                    <a:cubicBezTo>
                      <a:pt x="10" y="112"/>
                      <a:pt x="0" y="111"/>
                      <a:pt x="2" y="107"/>
                    </a:cubicBezTo>
                    <a:cubicBezTo>
                      <a:pt x="4" y="102"/>
                      <a:pt x="13" y="109"/>
                      <a:pt x="16" y="107"/>
                    </a:cubicBezTo>
                    <a:cubicBezTo>
                      <a:pt x="20" y="104"/>
                      <a:pt x="12" y="101"/>
                      <a:pt x="12" y="98"/>
                    </a:cubicBezTo>
                    <a:cubicBezTo>
                      <a:pt x="12" y="95"/>
                      <a:pt x="12" y="90"/>
                      <a:pt x="16" y="89"/>
                    </a:cubicBezTo>
                    <a:cubicBezTo>
                      <a:pt x="19" y="87"/>
                      <a:pt x="25" y="93"/>
                      <a:pt x="28" y="91"/>
                    </a:cubicBezTo>
                    <a:cubicBezTo>
                      <a:pt x="32" y="89"/>
                      <a:pt x="31" y="83"/>
                      <a:pt x="31" y="79"/>
                    </a:cubicBezTo>
                    <a:cubicBezTo>
                      <a:pt x="31" y="75"/>
                      <a:pt x="29" y="70"/>
                      <a:pt x="31" y="66"/>
                    </a:cubicBezTo>
                    <a:cubicBezTo>
                      <a:pt x="33" y="63"/>
                      <a:pt x="42" y="67"/>
                      <a:pt x="43" y="63"/>
                    </a:cubicBezTo>
                    <a:cubicBezTo>
                      <a:pt x="44" y="59"/>
                      <a:pt x="35" y="58"/>
                      <a:pt x="34" y="54"/>
                    </a:cubicBezTo>
                    <a:cubicBezTo>
                      <a:pt x="32" y="51"/>
                      <a:pt x="31" y="46"/>
                      <a:pt x="35" y="45"/>
                    </a:cubicBezTo>
                    <a:cubicBezTo>
                      <a:pt x="39" y="44"/>
                      <a:pt x="46" y="51"/>
                      <a:pt x="50" y="50"/>
                    </a:cubicBezTo>
                    <a:cubicBezTo>
                      <a:pt x="54" y="49"/>
                      <a:pt x="54" y="43"/>
                      <a:pt x="53" y="40"/>
                    </a:cubicBezTo>
                    <a:cubicBezTo>
                      <a:pt x="53" y="36"/>
                      <a:pt x="49" y="35"/>
                      <a:pt x="48" y="31"/>
                    </a:cubicBezTo>
                    <a:cubicBezTo>
                      <a:pt x="48" y="28"/>
                      <a:pt x="52" y="23"/>
                      <a:pt x="51" y="19"/>
                    </a:cubicBezTo>
                    <a:cubicBezTo>
                      <a:pt x="50" y="16"/>
                      <a:pt x="44" y="16"/>
                      <a:pt x="43" y="12"/>
                    </a:cubicBezTo>
                    <a:cubicBezTo>
                      <a:pt x="42" y="9"/>
                      <a:pt x="44" y="6"/>
                      <a:pt x="46" y="4"/>
                    </a:cubicBezTo>
                    <a:cubicBezTo>
                      <a:pt x="46" y="3"/>
                      <a:pt x="48" y="2"/>
                      <a:pt x="50" y="2"/>
                    </a:cubicBezTo>
                    <a:cubicBezTo>
                      <a:pt x="50" y="5"/>
                      <a:pt x="90" y="0"/>
                      <a:pt x="91" y="3"/>
                    </a:cubicBezTo>
                    <a:cubicBezTo>
                      <a:pt x="91" y="6"/>
                      <a:pt x="94" y="4"/>
                      <a:pt x="95" y="9"/>
                    </a:cubicBezTo>
                    <a:cubicBezTo>
                      <a:pt x="96" y="13"/>
                      <a:pt x="104" y="5"/>
                      <a:pt x="107" y="9"/>
                    </a:cubicBezTo>
                    <a:cubicBezTo>
                      <a:pt x="105" y="11"/>
                      <a:pt x="103" y="12"/>
                      <a:pt x="103" y="14"/>
                    </a:cubicBezTo>
                    <a:cubicBezTo>
                      <a:pt x="103" y="18"/>
                      <a:pt x="106" y="18"/>
                      <a:pt x="105" y="20"/>
                    </a:cubicBezTo>
                    <a:cubicBezTo>
                      <a:pt x="103" y="22"/>
                      <a:pt x="100" y="20"/>
                      <a:pt x="97" y="21"/>
                    </a:cubicBezTo>
                    <a:cubicBezTo>
                      <a:pt x="94" y="22"/>
                      <a:pt x="89" y="23"/>
                      <a:pt x="87" y="26"/>
                    </a:cubicBezTo>
                    <a:cubicBezTo>
                      <a:pt x="85" y="28"/>
                      <a:pt x="86" y="32"/>
                      <a:pt x="88" y="34"/>
                    </a:cubicBezTo>
                    <a:cubicBezTo>
                      <a:pt x="90" y="36"/>
                      <a:pt x="95" y="33"/>
                      <a:pt x="97" y="34"/>
                    </a:cubicBezTo>
                    <a:cubicBezTo>
                      <a:pt x="99" y="36"/>
                      <a:pt x="97" y="39"/>
                      <a:pt x="98" y="41"/>
                    </a:cubicBezTo>
                    <a:cubicBezTo>
                      <a:pt x="100" y="43"/>
                      <a:pt x="104" y="41"/>
                      <a:pt x="105" y="44"/>
                    </a:cubicBezTo>
                    <a:cubicBezTo>
                      <a:pt x="107" y="47"/>
                      <a:pt x="107" y="52"/>
                      <a:pt x="107" y="55"/>
                    </a:cubicBezTo>
                    <a:cubicBezTo>
                      <a:pt x="107" y="58"/>
                      <a:pt x="105" y="60"/>
                      <a:pt x="104" y="62"/>
                    </a:cubicBezTo>
                    <a:cubicBezTo>
                      <a:pt x="103" y="63"/>
                      <a:pt x="101" y="60"/>
                      <a:pt x="100" y="63"/>
                    </a:cubicBezTo>
                    <a:cubicBezTo>
                      <a:pt x="99" y="65"/>
                      <a:pt x="101" y="70"/>
                      <a:pt x="101" y="73"/>
                    </a:cubicBezTo>
                    <a:cubicBezTo>
                      <a:pt x="100" y="75"/>
                      <a:pt x="100" y="76"/>
                      <a:pt x="97" y="77"/>
                    </a:cubicBezTo>
                    <a:cubicBezTo>
                      <a:pt x="94" y="78"/>
                      <a:pt x="85" y="78"/>
                      <a:pt x="82" y="80"/>
                    </a:cubicBezTo>
                    <a:cubicBezTo>
                      <a:pt x="79" y="82"/>
                      <a:pt x="79" y="84"/>
                      <a:pt x="81" y="86"/>
                    </a:cubicBezTo>
                    <a:cubicBezTo>
                      <a:pt x="83" y="88"/>
                      <a:pt x="89" y="87"/>
                      <a:pt x="91" y="89"/>
                    </a:cubicBezTo>
                    <a:cubicBezTo>
                      <a:pt x="94" y="90"/>
                      <a:pt x="95" y="92"/>
                      <a:pt x="94" y="94"/>
                    </a:cubicBezTo>
                    <a:cubicBezTo>
                      <a:pt x="92" y="95"/>
                      <a:pt x="88" y="93"/>
                      <a:pt x="87" y="95"/>
                    </a:cubicBezTo>
                    <a:cubicBezTo>
                      <a:pt x="85" y="97"/>
                      <a:pt x="87" y="101"/>
                      <a:pt x="85" y="103"/>
                    </a:cubicBezTo>
                    <a:cubicBezTo>
                      <a:pt x="83" y="105"/>
                      <a:pt x="78" y="103"/>
                      <a:pt x="77" y="106"/>
                    </a:cubicBezTo>
                    <a:cubicBezTo>
                      <a:pt x="75" y="108"/>
                      <a:pt x="76" y="113"/>
                      <a:pt x="77" y="115"/>
                    </a:cubicBezTo>
                    <a:cubicBezTo>
                      <a:pt x="79" y="117"/>
                      <a:pt x="83" y="114"/>
                      <a:pt x="85" y="115"/>
                    </a:cubicBezTo>
                    <a:cubicBezTo>
                      <a:pt x="88" y="116"/>
                      <a:pt x="90" y="117"/>
                      <a:pt x="91" y="119"/>
                    </a:cubicBezTo>
                    <a:cubicBezTo>
                      <a:pt x="92" y="121"/>
                      <a:pt x="92" y="124"/>
                      <a:pt x="90" y="126"/>
                    </a:cubicBezTo>
                    <a:cubicBezTo>
                      <a:pt x="89" y="128"/>
                      <a:pt x="85" y="128"/>
                      <a:pt x="83" y="130"/>
                    </a:cubicBezTo>
                    <a:cubicBezTo>
                      <a:pt x="81" y="132"/>
                      <a:pt x="78" y="135"/>
                      <a:pt x="77" y="138"/>
                    </a:cubicBezTo>
                    <a:cubicBezTo>
                      <a:pt x="76" y="141"/>
                      <a:pt x="79" y="146"/>
                      <a:pt x="76" y="148"/>
                    </a:cubicBezTo>
                    <a:cubicBezTo>
                      <a:pt x="73" y="150"/>
                      <a:pt x="68" y="147"/>
                      <a:pt x="65" y="147"/>
                    </a:cubicBezTo>
                    <a:cubicBezTo>
                      <a:pt x="62" y="148"/>
                      <a:pt x="62" y="149"/>
                      <a:pt x="62" y="151"/>
                    </a:cubicBezTo>
                    <a:cubicBezTo>
                      <a:pt x="62" y="153"/>
                      <a:pt x="64" y="153"/>
                      <a:pt x="66" y="154"/>
                    </a:cubicBezTo>
                    <a:cubicBezTo>
                      <a:pt x="67" y="156"/>
                      <a:pt x="73" y="157"/>
                      <a:pt x="69" y="160"/>
                    </a:cubicBezTo>
                    <a:cubicBezTo>
                      <a:pt x="67" y="163"/>
                      <a:pt x="64" y="167"/>
                      <a:pt x="58" y="17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xmlns="" id="{5C52DCB7-CAE1-4E02-8913-35BAD23865B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349864" y="5592553"/>
                <a:ext cx="720080" cy="480213"/>
              </a:xfrm>
              <a:custGeom>
                <a:avLst/>
                <a:gdLst/>
                <a:ahLst/>
                <a:cxnLst>
                  <a:cxn ang="0">
                    <a:pos x="46" y="101"/>
                  </a:cxn>
                  <a:cxn ang="0">
                    <a:pos x="41" y="97"/>
                  </a:cxn>
                  <a:cxn ang="0">
                    <a:pos x="35" y="93"/>
                  </a:cxn>
                  <a:cxn ang="0">
                    <a:pos x="28" y="92"/>
                  </a:cxn>
                  <a:cxn ang="0">
                    <a:pos x="26" y="87"/>
                  </a:cxn>
                  <a:cxn ang="0">
                    <a:pos x="19" y="80"/>
                  </a:cxn>
                  <a:cxn ang="0">
                    <a:pos x="10" y="78"/>
                  </a:cxn>
                  <a:cxn ang="0">
                    <a:pos x="10" y="73"/>
                  </a:cxn>
                  <a:cxn ang="0">
                    <a:pos x="4" y="70"/>
                  </a:cxn>
                  <a:cxn ang="0">
                    <a:pos x="0" y="61"/>
                  </a:cxn>
                  <a:cxn ang="0">
                    <a:pos x="1" y="57"/>
                  </a:cxn>
                  <a:cxn ang="0">
                    <a:pos x="10" y="49"/>
                  </a:cxn>
                  <a:cxn ang="0">
                    <a:pos x="19" y="49"/>
                  </a:cxn>
                  <a:cxn ang="0">
                    <a:pos x="35" y="49"/>
                  </a:cxn>
                  <a:cxn ang="0">
                    <a:pos x="36" y="43"/>
                  </a:cxn>
                  <a:cxn ang="0">
                    <a:pos x="44" y="43"/>
                  </a:cxn>
                  <a:cxn ang="0">
                    <a:pos x="50" y="39"/>
                  </a:cxn>
                  <a:cxn ang="0">
                    <a:pos x="57" y="32"/>
                  </a:cxn>
                  <a:cxn ang="0">
                    <a:pos x="66" y="37"/>
                  </a:cxn>
                  <a:cxn ang="0">
                    <a:pos x="66" y="31"/>
                  </a:cxn>
                  <a:cxn ang="0">
                    <a:pos x="74" y="31"/>
                  </a:cxn>
                  <a:cxn ang="0">
                    <a:pos x="76" y="25"/>
                  </a:cxn>
                  <a:cxn ang="0">
                    <a:pos x="84" y="24"/>
                  </a:cxn>
                  <a:cxn ang="0">
                    <a:pos x="87" y="17"/>
                  </a:cxn>
                  <a:cxn ang="0">
                    <a:pos x="93" y="15"/>
                  </a:cxn>
                  <a:cxn ang="0">
                    <a:pos x="101" y="9"/>
                  </a:cxn>
                  <a:cxn ang="0">
                    <a:pos x="109" y="5"/>
                  </a:cxn>
                  <a:cxn ang="0">
                    <a:pos x="109" y="0"/>
                  </a:cxn>
                  <a:cxn ang="0">
                    <a:pos x="114" y="9"/>
                  </a:cxn>
                  <a:cxn ang="0">
                    <a:pos x="120" y="9"/>
                  </a:cxn>
                  <a:cxn ang="0">
                    <a:pos x="123" y="13"/>
                  </a:cxn>
                  <a:cxn ang="0">
                    <a:pos x="118" y="17"/>
                  </a:cxn>
                  <a:cxn ang="0">
                    <a:pos x="122" y="20"/>
                  </a:cxn>
                  <a:cxn ang="0">
                    <a:pos x="127" y="22"/>
                  </a:cxn>
                  <a:cxn ang="0">
                    <a:pos x="128" y="28"/>
                  </a:cxn>
                  <a:cxn ang="0">
                    <a:pos x="126" y="36"/>
                  </a:cxn>
                  <a:cxn ang="0">
                    <a:pos x="119" y="38"/>
                  </a:cxn>
                  <a:cxn ang="0">
                    <a:pos x="119" y="46"/>
                  </a:cxn>
                  <a:cxn ang="0">
                    <a:pos x="112" y="43"/>
                  </a:cxn>
                  <a:cxn ang="0">
                    <a:pos x="110" y="49"/>
                  </a:cxn>
                  <a:cxn ang="0">
                    <a:pos x="97" y="48"/>
                  </a:cxn>
                  <a:cxn ang="0">
                    <a:pos x="99" y="59"/>
                  </a:cxn>
                  <a:cxn ang="0">
                    <a:pos x="87" y="58"/>
                  </a:cxn>
                  <a:cxn ang="0">
                    <a:pos x="88" y="73"/>
                  </a:cxn>
                  <a:cxn ang="0">
                    <a:pos x="78" y="72"/>
                  </a:cxn>
                  <a:cxn ang="0">
                    <a:pos x="66" y="70"/>
                  </a:cxn>
                  <a:cxn ang="0">
                    <a:pos x="59" y="72"/>
                  </a:cxn>
                  <a:cxn ang="0">
                    <a:pos x="49" y="80"/>
                  </a:cxn>
                  <a:cxn ang="0">
                    <a:pos x="42" y="86"/>
                  </a:cxn>
                  <a:cxn ang="0">
                    <a:pos x="46" y="101"/>
                  </a:cxn>
                </a:cxnLst>
                <a:rect l="0" t="0" r="r" b="b"/>
                <a:pathLst>
                  <a:path w="129" h="101">
                    <a:moveTo>
                      <a:pt x="46" y="101"/>
                    </a:moveTo>
                    <a:cubicBezTo>
                      <a:pt x="44" y="99"/>
                      <a:pt x="42" y="98"/>
                      <a:pt x="41" y="97"/>
                    </a:cubicBezTo>
                    <a:cubicBezTo>
                      <a:pt x="38" y="95"/>
                      <a:pt x="37" y="94"/>
                      <a:pt x="35" y="93"/>
                    </a:cubicBezTo>
                    <a:cubicBezTo>
                      <a:pt x="32" y="92"/>
                      <a:pt x="29" y="93"/>
                      <a:pt x="28" y="92"/>
                    </a:cubicBezTo>
                    <a:cubicBezTo>
                      <a:pt x="26" y="91"/>
                      <a:pt x="28" y="89"/>
                      <a:pt x="26" y="87"/>
                    </a:cubicBezTo>
                    <a:cubicBezTo>
                      <a:pt x="25" y="85"/>
                      <a:pt x="21" y="82"/>
                      <a:pt x="19" y="80"/>
                    </a:cubicBezTo>
                    <a:cubicBezTo>
                      <a:pt x="16" y="79"/>
                      <a:pt x="12" y="79"/>
                      <a:pt x="10" y="78"/>
                    </a:cubicBezTo>
                    <a:cubicBezTo>
                      <a:pt x="9" y="76"/>
                      <a:pt x="12" y="74"/>
                      <a:pt x="10" y="73"/>
                    </a:cubicBezTo>
                    <a:cubicBezTo>
                      <a:pt x="9" y="71"/>
                      <a:pt x="6" y="72"/>
                      <a:pt x="4" y="70"/>
                    </a:cubicBezTo>
                    <a:cubicBezTo>
                      <a:pt x="3" y="68"/>
                      <a:pt x="0" y="65"/>
                      <a:pt x="0" y="61"/>
                    </a:cubicBezTo>
                    <a:cubicBezTo>
                      <a:pt x="0" y="60"/>
                      <a:pt x="1" y="58"/>
                      <a:pt x="1" y="57"/>
                    </a:cubicBezTo>
                    <a:cubicBezTo>
                      <a:pt x="5" y="54"/>
                      <a:pt x="8" y="51"/>
                      <a:pt x="10" y="49"/>
                    </a:cubicBezTo>
                    <a:cubicBezTo>
                      <a:pt x="13" y="49"/>
                      <a:pt x="16" y="49"/>
                      <a:pt x="19" y="49"/>
                    </a:cubicBezTo>
                    <a:cubicBezTo>
                      <a:pt x="24" y="49"/>
                      <a:pt x="31" y="51"/>
                      <a:pt x="35" y="49"/>
                    </a:cubicBezTo>
                    <a:cubicBezTo>
                      <a:pt x="38" y="48"/>
                      <a:pt x="34" y="44"/>
                      <a:pt x="36" y="43"/>
                    </a:cubicBezTo>
                    <a:cubicBezTo>
                      <a:pt x="38" y="42"/>
                      <a:pt x="42" y="44"/>
                      <a:pt x="44" y="43"/>
                    </a:cubicBezTo>
                    <a:cubicBezTo>
                      <a:pt x="47" y="43"/>
                      <a:pt x="48" y="41"/>
                      <a:pt x="50" y="39"/>
                    </a:cubicBezTo>
                    <a:cubicBezTo>
                      <a:pt x="52" y="37"/>
                      <a:pt x="54" y="32"/>
                      <a:pt x="57" y="32"/>
                    </a:cubicBezTo>
                    <a:cubicBezTo>
                      <a:pt x="60" y="32"/>
                      <a:pt x="63" y="38"/>
                      <a:pt x="66" y="37"/>
                    </a:cubicBezTo>
                    <a:cubicBezTo>
                      <a:pt x="68" y="37"/>
                      <a:pt x="64" y="32"/>
                      <a:pt x="66" y="31"/>
                    </a:cubicBezTo>
                    <a:cubicBezTo>
                      <a:pt x="68" y="29"/>
                      <a:pt x="72" y="33"/>
                      <a:pt x="74" y="31"/>
                    </a:cubicBezTo>
                    <a:cubicBezTo>
                      <a:pt x="76" y="30"/>
                      <a:pt x="74" y="26"/>
                      <a:pt x="76" y="25"/>
                    </a:cubicBezTo>
                    <a:cubicBezTo>
                      <a:pt x="78" y="23"/>
                      <a:pt x="81" y="25"/>
                      <a:pt x="84" y="24"/>
                    </a:cubicBezTo>
                    <a:cubicBezTo>
                      <a:pt x="86" y="22"/>
                      <a:pt x="86" y="19"/>
                      <a:pt x="87" y="17"/>
                    </a:cubicBezTo>
                    <a:cubicBezTo>
                      <a:pt x="89" y="16"/>
                      <a:pt x="91" y="17"/>
                      <a:pt x="93" y="15"/>
                    </a:cubicBezTo>
                    <a:cubicBezTo>
                      <a:pt x="96" y="14"/>
                      <a:pt x="98" y="11"/>
                      <a:pt x="101" y="9"/>
                    </a:cubicBezTo>
                    <a:cubicBezTo>
                      <a:pt x="103" y="7"/>
                      <a:pt x="107" y="7"/>
                      <a:pt x="109" y="5"/>
                    </a:cubicBezTo>
                    <a:cubicBezTo>
                      <a:pt x="110" y="4"/>
                      <a:pt x="109" y="2"/>
                      <a:pt x="109" y="0"/>
                    </a:cubicBezTo>
                    <a:cubicBezTo>
                      <a:pt x="111" y="4"/>
                      <a:pt x="112" y="8"/>
                      <a:pt x="114" y="9"/>
                    </a:cubicBezTo>
                    <a:cubicBezTo>
                      <a:pt x="118" y="12"/>
                      <a:pt x="118" y="9"/>
                      <a:pt x="120" y="9"/>
                    </a:cubicBezTo>
                    <a:cubicBezTo>
                      <a:pt x="121" y="10"/>
                      <a:pt x="123" y="11"/>
                      <a:pt x="123" y="13"/>
                    </a:cubicBezTo>
                    <a:cubicBezTo>
                      <a:pt x="122" y="14"/>
                      <a:pt x="118" y="15"/>
                      <a:pt x="118" y="17"/>
                    </a:cubicBezTo>
                    <a:cubicBezTo>
                      <a:pt x="118" y="19"/>
                      <a:pt x="120" y="19"/>
                      <a:pt x="122" y="20"/>
                    </a:cubicBezTo>
                    <a:cubicBezTo>
                      <a:pt x="123" y="21"/>
                      <a:pt x="126" y="21"/>
                      <a:pt x="127" y="22"/>
                    </a:cubicBezTo>
                    <a:cubicBezTo>
                      <a:pt x="128" y="24"/>
                      <a:pt x="129" y="26"/>
                      <a:pt x="128" y="28"/>
                    </a:cubicBezTo>
                    <a:cubicBezTo>
                      <a:pt x="128" y="30"/>
                      <a:pt x="128" y="34"/>
                      <a:pt x="126" y="36"/>
                    </a:cubicBezTo>
                    <a:cubicBezTo>
                      <a:pt x="124" y="38"/>
                      <a:pt x="120" y="36"/>
                      <a:pt x="119" y="38"/>
                    </a:cubicBezTo>
                    <a:cubicBezTo>
                      <a:pt x="118" y="40"/>
                      <a:pt x="121" y="44"/>
                      <a:pt x="119" y="46"/>
                    </a:cubicBezTo>
                    <a:cubicBezTo>
                      <a:pt x="117" y="47"/>
                      <a:pt x="114" y="43"/>
                      <a:pt x="112" y="43"/>
                    </a:cubicBezTo>
                    <a:cubicBezTo>
                      <a:pt x="110" y="44"/>
                      <a:pt x="113" y="48"/>
                      <a:pt x="110" y="49"/>
                    </a:cubicBezTo>
                    <a:cubicBezTo>
                      <a:pt x="107" y="49"/>
                      <a:pt x="100" y="45"/>
                      <a:pt x="97" y="48"/>
                    </a:cubicBezTo>
                    <a:cubicBezTo>
                      <a:pt x="94" y="50"/>
                      <a:pt x="102" y="56"/>
                      <a:pt x="99" y="59"/>
                    </a:cubicBezTo>
                    <a:cubicBezTo>
                      <a:pt x="96" y="62"/>
                      <a:pt x="90" y="55"/>
                      <a:pt x="87" y="58"/>
                    </a:cubicBezTo>
                    <a:cubicBezTo>
                      <a:pt x="84" y="62"/>
                      <a:pt x="90" y="69"/>
                      <a:pt x="88" y="73"/>
                    </a:cubicBezTo>
                    <a:cubicBezTo>
                      <a:pt x="86" y="76"/>
                      <a:pt x="82" y="72"/>
                      <a:pt x="78" y="72"/>
                    </a:cubicBezTo>
                    <a:cubicBezTo>
                      <a:pt x="75" y="72"/>
                      <a:pt x="69" y="70"/>
                      <a:pt x="66" y="70"/>
                    </a:cubicBezTo>
                    <a:cubicBezTo>
                      <a:pt x="62" y="70"/>
                      <a:pt x="62" y="70"/>
                      <a:pt x="59" y="72"/>
                    </a:cubicBezTo>
                    <a:cubicBezTo>
                      <a:pt x="56" y="74"/>
                      <a:pt x="52" y="77"/>
                      <a:pt x="49" y="80"/>
                    </a:cubicBezTo>
                    <a:cubicBezTo>
                      <a:pt x="46" y="82"/>
                      <a:pt x="43" y="80"/>
                      <a:pt x="42" y="86"/>
                    </a:cubicBezTo>
                    <a:cubicBezTo>
                      <a:pt x="41" y="89"/>
                      <a:pt x="44" y="95"/>
                      <a:pt x="46" y="10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xmlns="" id="{253F6349-A33C-4916-9D67-ECC413282F6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590094" y="5815294"/>
                <a:ext cx="702079" cy="461482"/>
              </a:xfrm>
              <a:custGeom>
                <a:avLst/>
                <a:gdLst/>
                <a:ahLst/>
                <a:cxnLst>
                  <a:cxn ang="0">
                    <a:pos x="57" y="94"/>
                  </a:cxn>
                  <a:cxn ang="0">
                    <a:pos x="53" y="91"/>
                  </a:cxn>
                  <a:cxn ang="0">
                    <a:pos x="49" y="96"/>
                  </a:cxn>
                  <a:cxn ang="0">
                    <a:pos x="42" y="95"/>
                  </a:cxn>
                  <a:cxn ang="0">
                    <a:pos x="41" y="85"/>
                  </a:cxn>
                  <a:cxn ang="0">
                    <a:pos x="32" y="81"/>
                  </a:cxn>
                  <a:cxn ang="0">
                    <a:pos x="28" y="73"/>
                  </a:cxn>
                  <a:cxn ang="0">
                    <a:pos x="18" y="65"/>
                  </a:cxn>
                  <a:cxn ang="0">
                    <a:pos x="14" y="59"/>
                  </a:cxn>
                  <a:cxn ang="0">
                    <a:pos x="2" y="49"/>
                  </a:cxn>
                  <a:cxn ang="0">
                    <a:pos x="5" y="52"/>
                  </a:cxn>
                  <a:cxn ang="0">
                    <a:pos x="1" y="37"/>
                  </a:cxn>
                  <a:cxn ang="0">
                    <a:pos x="8" y="31"/>
                  </a:cxn>
                  <a:cxn ang="0">
                    <a:pos x="18" y="23"/>
                  </a:cxn>
                  <a:cxn ang="0">
                    <a:pos x="25" y="21"/>
                  </a:cxn>
                  <a:cxn ang="0">
                    <a:pos x="37" y="23"/>
                  </a:cxn>
                  <a:cxn ang="0">
                    <a:pos x="47" y="24"/>
                  </a:cxn>
                  <a:cxn ang="0">
                    <a:pos x="46" y="9"/>
                  </a:cxn>
                  <a:cxn ang="0">
                    <a:pos x="58" y="10"/>
                  </a:cxn>
                  <a:cxn ang="0">
                    <a:pos x="68" y="15"/>
                  </a:cxn>
                  <a:cxn ang="0">
                    <a:pos x="76" y="26"/>
                  </a:cxn>
                  <a:cxn ang="0">
                    <a:pos x="87" y="25"/>
                  </a:cxn>
                  <a:cxn ang="0">
                    <a:pos x="93" y="16"/>
                  </a:cxn>
                  <a:cxn ang="0">
                    <a:pos x="96" y="5"/>
                  </a:cxn>
                  <a:cxn ang="0">
                    <a:pos x="106" y="9"/>
                  </a:cxn>
                  <a:cxn ang="0">
                    <a:pos x="110" y="3"/>
                  </a:cxn>
                  <a:cxn ang="0">
                    <a:pos x="123" y="0"/>
                  </a:cxn>
                  <a:cxn ang="0">
                    <a:pos x="125" y="6"/>
                  </a:cxn>
                  <a:cxn ang="0">
                    <a:pos x="120" y="11"/>
                  </a:cxn>
                  <a:cxn ang="0">
                    <a:pos x="123" y="32"/>
                  </a:cxn>
                  <a:cxn ang="0">
                    <a:pos x="116" y="39"/>
                  </a:cxn>
                  <a:cxn ang="0">
                    <a:pos x="107" y="39"/>
                  </a:cxn>
                  <a:cxn ang="0">
                    <a:pos x="101" y="45"/>
                  </a:cxn>
                  <a:cxn ang="0">
                    <a:pos x="99" y="56"/>
                  </a:cxn>
                  <a:cxn ang="0">
                    <a:pos x="93" y="56"/>
                  </a:cxn>
                  <a:cxn ang="0">
                    <a:pos x="94" y="66"/>
                  </a:cxn>
                  <a:cxn ang="0">
                    <a:pos x="88" y="68"/>
                  </a:cxn>
                  <a:cxn ang="0">
                    <a:pos x="86" y="80"/>
                  </a:cxn>
                  <a:cxn ang="0">
                    <a:pos x="72" y="85"/>
                  </a:cxn>
                  <a:cxn ang="0">
                    <a:pos x="70" y="91"/>
                  </a:cxn>
                  <a:cxn ang="0">
                    <a:pos x="57" y="94"/>
                  </a:cxn>
                </a:cxnLst>
                <a:rect l="0" t="0" r="r" b="b"/>
                <a:pathLst>
                  <a:path w="126" h="97">
                    <a:moveTo>
                      <a:pt x="57" y="94"/>
                    </a:moveTo>
                    <a:cubicBezTo>
                      <a:pt x="54" y="90"/>
                      <a:pt x="55" y="91"/>
                      <a:pt x="53" y="91"/>
                    </a:cubicBezTo>
                    <a:cubicBezTo>
                      <a:pt x="51" y="92"/>
                      <a:pt x="51" y="95"/>
                      <a:pt x="49" y="96"/>
                    </a:cubicBezTo>
                    <a:cubicBezTo>
                      <a:pt x="46" y="97"/>
                      <a:pt x="43" y="97"/>
                      <a:pt x="42" y="95"/>
                    </a:cubicBezTo>
                    <a:cubicBezTo>
                      <a:pt x="40" y="93"/>
                      <a:pt x="43" y="88"/>
                      <a:pt x="41" y="85"/>
                    </a:cubicBezTo>
                    <a:cubicBezTo>
                      <a:pt x="39" y="82"/>
                      <a:pt x="35" y="83"/>
                      <a:pt x="32" y="81"/>
                    </a:cubicBezTo>
                    <a:cubicBezTo>
                      <a:pt x="30" y="79"/>
                      <a:pt x="30" y="76"/>
                      <a:pt x="28" y="73"/>
                    </a:cubicBezTo>
                    <a:cubicBezTo>
                      <a:pt x="25" y="71"/>
                      <a:pt x="20" y="68"/>
                      <a:pt x="18" y="65"/>
                    </a:cubicBezTo>
                    <a:cubicBezTo>
                      <a:pt x="16" y="63"/>
                      <a:pt x="17" y="62"/>
                      <a:pt x="14" y="59"/>
                    </a:cubicBezTo>
                    <a:cubicBezTo>
                      <a:pt x="12" y="57"/>
                      <a:pt x="5" y="52"/>
                      <a:pt x="2" y="49"/>
                    </a:cubicBezTo>
                    <a:cubicBezTo>
                      <a:pt x="3" y="50"/>
                      <a:pt x="4" y="51"/>
                      <a:pt x="5" y="52"/>
                    </a:cubicBezTo>
                    <a:cubicBezTo>
                      <a:pt x="3" y="46"/>
                      <a:pt x="0" y="40"/>
                      <a:pt x="1" y="37"/>
                    </a:cubicBezTo>
                    <a:cubicBezTo>
                      <a:pt x="2" y="31"/>
                      <a:pt x="5" y="33"/>
                      <a:pt x="8" y="31"/>
                    </a:cubicBezTo>
                    <a:cubicBezTo>
                      <a:pt x="11" y="28"/>
                      <a:pt x="15" y="25"/>
                      <a:pt x="18" y="23"/>
                    </a:cubicBezTo>
                    <a:cubicBezTo>
                      <a:pt x="21" y="21"/>
                      <a:pt x="21" y="21"/>
                      <a:pt x="25" y="21"/>
                    </a:cubicBezTo>
                    <a:cubicBezTo>
                      <a:pt x="28" y="21"/>
                      <a:pt x="34" y="23"/>
                      <a:pt x="37" y="23"/>
                    </a:cubicBezTo>
                    <a:cubicBezTo>
                      <a:pt x="41" y="23"/>
                      <a:pt x="45" y="27"/>
                      <a:pt x="47" y="24"/>
                    </a:cubicBezTo>
                    <a:cubicBezTo>
                      <a:pt x="49" y="20"/>
                      <a:pt x="43" y="13"/>
                      <a:pt x="46" y="9"/>
                    </a:cubicBezTo>
                    <a:cubicBezTo>
                      <a:pt x="49" y="6"/>
                      <a:pt x="55" y="13"/>
                      <a:pt x="58" y="10"/>
                    </a:cubicBezTo>
                    <a:cubicBezTo>
                      <a:pt x="62" y="12"/>
                      <a:pt x="65" y="13"/>
                      <a:pt x="68" y="15"/>
                    </a:cubicBezTo>
                    <a:cubicBezTo>
                      <a:pt x="71" y="18"/>
                      <a:pt x="73" y="24"/>
                      <a:pt x="76" y="26"/>
                    </a:cubicBezTo>
                    <a:cubicBezTo>
                      <a:pt x="80" y="27"/>
                      <a:pt x="84" y="27"/>
                      <a:pt x="87" y="25"/>
                    </a:cubicBezTo>
                    <a:cubicBezTo>
                      <a:pt x="91" y="23"/>
                      <a:pt x="92" y="19"/>
                      <a:pt x="93" y="16"/>
                    </a:cubicBezTo>
                    <a:cubicBezTo>
                      <a:pt x="95" y="12"/>
                      <a:pt x="93" y="7"/>
                      <a:pt x="96" y="5"/>
                    </a:cubicBezTo>
                    <a:cubicBezTo>
                      <a:pt x="100" y="3"/>
                      <a:pt x="103" y="10"/>
                      <a:pt x="106" y="9"/>
                    </a:cubicBezTo>
                    <a:cubicBezTo>
                      <a:pt x="109" y="9"/>
                      <a:pt x="107" y="5"/>
                      <a:pt x="110" y="3"/>
                    </a:cubicBezTo>
                    <a:cubicBezTo>
                      <a:pt x="114" y="1"/>
                      <a:pt x="120" y="0"/>
                      <a:pt x="123" y="0"/>
                    </a:cubicBezTo>
                    <a:cubicBezTo>
                      <a:pt x="126" y="1"/>
                      <a:pt x="126" y="4"/>
                      <a:pt x="125" y="6"/>
                    </a:cubicBezTo>
                    <a:cubicBezTo>
                      <a:pt x="124" y="8"/>
                      <a:pt x="120" y="7"/>
                      <a:pt x="120" y="11"/>
                    </a:cubicBezTo>
                    <a:cubicBezTo>
                      <a:pt x="120" y="16"/>
                      <a:pt x="124" y="27"/>
                      <a:pt x="123" y="32"/>
                    </a:cubicBezTo>
                    <a:cubicBezTo>
                      <a:pt x="122" y="37"/>
                      <a:pt x="119" y="38"/>
                      <a:pt x="116" y="39"/>
                    </a:cubicBezTo>
                    <a:cubicBezTo>
                      <a:pt x="113" y="40"/>
                      <a:pt x="109" y="38"/>
                      <a:pt x="107" y="39"/>
                    </a:cubicBezTo>
                    <a:cubicBezTo>
                      <a:pt x="104" y="40"/>
                      <a:pt x="102" y="42"/>
                      <a:pt x="101" y="45"/>
                    </a:cubicBezTo>
                    <a:cubicBezTo>
                      <a:pt x="99" y="48"/>
                      <a:pt x="101" y="53"/>
                      <a:pt x="99" y="56"/>
                    </a:cubicBezTo>
                    <a:cubicBezTo>
                      <a:pt x="98" y="58"/>
                      <a:pt x="94" y="53"/>
                      <a:pt x="93" y="56"/>
                    </a:cubicBezTo>
                    <a:cubicBezTo>
                      <a:pt x="91" y="58"/>
                      <a:pt x="95" y="64"/>
                      <a:pt x="94" y="66"/>
                    </a:cubicBezTo>
                    <a:cubicBezTo>
                      <a:pt x="93" y="69"/>
                      <a:pt x="90" y="66"/>
                      <a:pt x="88" y="68"/>
                    </a:cubicBezTo>
                    <a:cubicBezTo>
                      <a:pt x="87" y="71"/>
                      <a:pt x="89" y="77"/>
                      <a:pt x="86" y="80"/>
                    </a:cubicBezTo>
                    <a:cubicBezTo>
                      <a:pt x="83" y="83"/>
                      <a:pt x="75" y="83"/>
                      <a:pt x="72" y="85"/>
                    </a:cubicBezTo>
                    <a:cubicBezTo>
                      <a:pt x="69" y="87"/>
                      <a:pt x="73" y="89"/>
                      <a:pt x="70" y="91"/>
                    </a:cubicBezTo>
                    <a:cubicBezTo>
                      <a:pt x="67" y="92"/>
                      <a:pt x="65" y="89"/>
                      <a:pt x="57" y="94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xmlns="" id="{09400198-C9D9-4207-9E3A-B4001A6902A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283615" y="6207543"/>
                <a:ext cx="252028" cy="231592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12" y="8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5" y="5"/>
                  </a:cxn>
                  <a:cxn ang="0">
                    <a:pos x="33" y="8"/>
                  </a:cxn>
                  <a:cxn ang="0">
                    <a:pos x="35" y="16"/>
                  </a:cxn>
                  <a:cxn ang="0">
                    <a:pos x="44" y="21"/>
                  </a:cxn>
                  <a:cxn ang="0">
                    <a:pos x="42" y="34"/>
                  </a:cxn>
                  <a:cxn ang="0">
                    <a:pos x="35" y="37"/>
                  </a:cxn>
                  <a:cxn ang="0">
                    <a:pos x="37" y="49"/>
                  </a:cxn>
                  <a:cxn ang="0">
                    <a:pos x="34" y="48"/>
                  </a:cxn>
                  <a:cxn ang="0">
                    <a:pos x="19" y="48"/>
                  </a:cxn>
                  <a:cxn ang="0">
                    <a:pos x="8" y="47"/>
                  </a:cxn>
                  <a:cxn ang="0">
                    <a:pos x="0" y="41"/>
                  </a:cxn>
                  <a:cxn ang="0">
                    <a:pos x="1" y="33"/>
                  </a:cxn>
                  <a:cxn ang="0">
                    <a:pos x="2" y="27"/>
                  </a:cxn>
                  <a:cxn ang="0">
                    <a:pos x="9" y="20"/>
                  </a:cxn>
                  <a:cxn ang="0">
                    <a:pos x="13" y="13"/>
                  </a:cxn>
                  <a:cxn ang="0">
                    <a:pos x="6" y="11"/>
                  </a:cxn>
                  <a:cxn ang="0">
                    <a:pos x="5" y="11"/>
                  </a:cxn>
                </a:cxnLst>
                <a:rect l="0" t="0" r="r" b="b"/>
                <a:pathLst>
                  <a:path w="45" h="49">
                    <a:moveTo>
                      <a:pt x="5" y="11"/>
                    </a:moveTo>
                    <a:cubicBezTo>
                      <a:pt x="8" y="10"/>
                      <a:pt x="10" y="9"/>
                      <a:pt x="12" y="8"/>
                    </a:cubicBezTo>
                    <a:cubicBezTo>
                      <a:pt x="17" y="5"/>
                      <a:pt x="15" y="3"/>
                      <a:pt x="19" y="1"/>
                    </a:cubicBezTo>
                    <a:cubicBezTo>
                      <a:pt x="19" y="1"/>
                      <a:pt x="20" y="1"/>
                      <a:pt x="21" y="0"/>
                    </a:cubicBezTo>
                    <a:cubicBezTo>
                      <a:pt x="22" y="2"/>
                      <a:pt x="23" y="4"/>
                      <a:pt x="25" y="5"/>
                    </a:cubicBezTo>
                    <a:cubicBezTo>
                      <a:pt x="28" y="7"/>
                      <a:pt x="31" y="6"/>
                      <a:pt x="33" y="8"/>
                    </a:cubicBezTo>
                    <a:cubicBezTo>
                      <a:pt x="35" y="10"/>
                      <a:pt x="34" y="14"/>
                      <a:pt x="35" y="16"/>
                    </a:cubicBezTo>
                    <a:cubicBezTo>
                      <a:pt x="37" y="19"/>
                      <a:pt x="42" y="18"/>
                      <a:pt x="44" y="21"/>
                    </a:cubicBezTo>
                    <a:cubicBezTo>
                      <a:pt x="45" y="25"/>
                      <a:pt x="44" y="31"/>
                      <a:pt x="42" y="34"/>
                    </a:cubicBezTo>
                    <a:cubicBezTo>
                      <a:pt x="41" y="37"/>
                      <a:pt x="37" y="33"/>
                      <a:pt x="35" y="37"/>
                    </a:cubicBezTo>
                    <a:cubicBezTo>
                      <a:pt x="34" y="39"/>
                      <a:pt x="38" y="45"/>
                      <a:pt x="37" y="49"/>
                    </a:cubicBezTo>
                    <a:cubicBezTo>
                      <a:pt x="36" y="49"/>
                      <a:pt x="35" y="48"/>
                      <a:pt x="34" y="48"/>
                    </a:cubicBezTo>
                    <a:cubicBezTo>
                      <a:pt x="20" y="47"/>
                      <a:pt x="24" y="48"/>
                      <a:pt x="19" y="48"/>
                    </a:cubicBezTo>
                    <a:cubicBezTo>
                      <a:pt x="15" y="47"/>
                      <a:pt x="11" y="48"/>
                      <a:pt x="8" y="47"/>
                    </a:cubicBezTo>
                    <a:cubicBezTo>
                      <a:pt x="4" y="46"/>
                      <a:pt x="4" y="45"/>
                      <a:pt x="0" y="41"/>
                    </a:cubicBezTo>
                    <a:cubicBezTo>
                      <a:pt x="2" y="40"/>
                      <a:pt x="1" y="35"/>
                      <a:pt x="1" y="33"/>
                    </a:cubicBezTo>
                    <a:cubicBezTo>
                      <a:pt x="2" y="31"/>
                      <a:pt x="1" y="29"/>
                      <a:pt x="2" y="27"/>
                    </a:cubicBezTo>
                    <a:cubicBezTo>
                      <a:pt x="3" y="25"/>
                      <a:pt x="7" y="22"/>
                      <a:pt x="9" y="20"/>
                    </a:cubicBezTo>
                    <a:cubicBezTo>
                      <a:pt x="10" y="18"/>
                      <a:pt x="14" y="16"/>
                      <a:pt x="13" y="13"/>
                    </a:cubicBezTo>
                    <a:cubicBezTo>
                      <a:pt x="12" y="11"/>
                      <a:pt x="7" y="13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xmlns="" id="{4BD01EA1-DFBF-4A33-873E-9EF2D98F6B4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428682" y="5026103"/>
                <a:ext cx="586066" cy="618146"/>
              </a:xfrm>
              <a:custGeom>
                <a:avLst/>
                <a:gdLst/>
                <a:ahLst/>
                <a:cxnLst>
                  <a:cxn ang="0">
                    <a:pos x="16" y="130"/>
                  </a:cxn>
                  <a:cxn ang="0">
                    <a:pos x="24" y="128"/>
                  </a:cxn>
                  <a:cxn ang="0">
                    <a:pos x="24" y="122"/>
                  </a:cxn>
                  <a:cxn ang="0">
                    <a:pos x="28" y="120"/>
                  </a:cxn>
                  <a:cxn ang="0">
                    <a:pos x="28" y="109"/>
                  </a:cxn>
                  <a:cxn ang="0">
                    <a:pos x="44" y="106"/>
                  </a:cxn>
                  <a:cxn ang="0">
                    <a:pos x="49" y="102"/>
                  </a:cxn>
                  <a:cxn ang="0">
                    <a:pos x="61" y="102"/>
                  </a:cxn>
                  <a:cxn ang="0">
                    <a:pos x="69" y="95"/>
                  </a:cxn>
                  <a:cxn ang="0">
                    <a:pos x="73" y="86"/>
                  </a:cxn>
                  <a:cxn ang="0">
                    <a:pos x="81" y="84"/>
                  </a:cxn>
                  <a:cxn ang="0">
                    <a:pos x="84" y="78"/>
                  </a:cxn>
                  <a:cxn ang="0">
                    <a:pos x="83" y="71"/>
                  </a:cxn>
                  <a:cxn ang="0">
                    <a:pos x="89" y="65"/>
                  </a:cxn>
                  <a:cxn ang="0">
                    <a:pos x="101" y="65"/>
                  </a:cxn>
                  <a:cxn ang="0">
                    <a:pos x="100" y="53"/>
                  </a:cxn>
                  <a:cxn ang="0">
                    <a:pos x="101" y="46"/>
                  </a:cxn>
                  <a:cxn ang="0">
                    <a:pos x="104" y="39"/>
                  </a:cxn>
                  <a:cxn ang="0">
                    <a:pos x="105" y="23"/>
                  </a:cxn>
                  <a:cxn ang="0">
                    <a:pos x="103" y="22"/>
                  </a:cxn>
                  <a:cxn ang="0">
                    <a:pos x="98" y="13"/>
                  </a:cxn>
                  <a:cxn ang="0">
                    <a:pos x="88" y="13"/>
                  </a:cxn>
                  <a:cxn ang="0">
                    <a:pos x="82" y="1"/>
                  </a:cxn>
                  <a:cxn ang="0">
                    <a:pos x="75" y="6"/>
                  </a:cxn>
                  <a:cxn ang="0">
                    <a:pos x="58" y="3"/>
                  </a:cxn>
                  <a:cxn ang="0">
                    <a:pos x="53" y="11"/>
                  </a:cxn>
                  <a:cxn ang="0">
                    <a:pos x="44" y="13"/>
                  </a:cxn>
                  <a:cxn ang="0">
                    <a:pos x="40" y="22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8" y="20"/>
                  </a:cxn>
                  <a:cxn ang="0">
                    <a:pos x="30" y="26"/>
                  </a:cxn>
                  <a:cxn ang="0">
                    <a:pos x="22" y="27"/>
                  </a:cxn>
                  <a:cxn ang="0">
                    <a:pos x="12" y="32"/>
                  </a:cxn>
                  <a:cxn ang="0">
                    <a:pos x="13" y="40"/>
                  </a:cxn>
                  <a:cxn ang="0">
                    <a:pos x="22" y="40"/>
                  </a:cxn>
                  <a:cxn ang="0">
                    <a:pos x="23" y="47"/>
                  </a:cxn>
                  <a:cxn ang="0">
                    <a:pos x="30" y="50"/>
                  </a:cxn>
                  <a:cxn ang="0">
                    <a:pos x="32" y="61"/>
                  </a:cxn>
                  <a:cxn ang="0">
                    <a:pos x="29" y="68"/>
                  </a:cxn>
                  <a:cxn ang="0">
                    <a:pos x="25" y="69"/>
                  </a:cxn>
                  <a:cxn ang="0">
                    <a:pos x="26" y="79"/>
                  </a:cxn>
                  <a:cxn ang="0">
                    <a:pos x="22" y="83"/>
                  </a:cxn>
                  <a:cxn ang="0">
                    <a:pos x="7" y="86"/>
                  </a:cxn>
                  <a:cxn ang="0">
                    <a:pos x="6" y="92"/>
                  </a:cxn>
                  <a:cxn ang="0">
                    <a:pos x="16" y="95"/>
                  </a:cxn>
                  <a:cxn ang="0">
                    <a:pos x="19" y="100"/>
                  </a:cxn>
                  <a:cxn ang="0">
                    <a:pos x="12" y="101"/>
                  </a:cxn>
                  <a:cxn ang="0">
                    <a:pos x="10" y="109"/>
                  </a:cxn>
                  <a:cxn ang="0">
                    <a:pos x="2" y="112"/>
                  </a:cxn>
                  <a:cxn ang="0">
                    <a:pos x="2" y="121"/>
                  </a:cxn>
                  <a:cxn ang="0">
                    <a:pos x="10" y="121"/>
                  </a:cxn>
                  <a:cxn ang="0">
                    <a:pos x="16" y="125"/>
                  </a:cxn>
                  <a:cxn ang="0">
                    <a:pos x="16" y="130"/>
                  </a:cxn>
                </a:cxnLst>
                <a:rect l="0" t="0" r="r" b="b"/>
                <a:pathLst>
                  <a:path w="105" h="130">
                    <a:moveTo>
                      <a:pt x="16" y="130"/>
                    </a:moveTo>
                    <a:cubicBezTo>
                      <a:pt x="20" y="129"/>
                      <a:pt x="22" y="128"/>
                      <a:pt x="24" y="128"/>
                    </a:cubicBezTo>
                    <a:cubicBezTo>
                      <a:pt x="33" y="127"/>
                      <a:pt x="23" y="123"/>
                      <a:pt x="24" y="122"/>
                    </a:cubicBezTo>
                    <a:cubicBezTo>
                      <a:pt x="25" y="120"/>
                      <a:pt x="27" y="122"/>
                      <a:pt x="28" y="120"/>
                    </a:cubicBezTo>
                    <a:cubicBezTo>
                      <a:pt x="29" y="117"/>
                      <a:pt x="25" y="111"/>
                      <a:pt x="28" y="109"/>
                    </a:cubicBezTo>
                    <a:cubicBezTo>
                      <a:pt x="32" y="106"/>
                      <a:pt x="41" y="107"/>
                      <a:pt x="44" y="106"/>
                    </a:cubicBezTo>
                    <a:cubicBezTo>
                      <a:pt x="48" y="105"/>
                      <a:pt x="46" y="103"/>
                      <a:pt x="49" y="102"/>
                    </a:cubicBezTo>
                    <a:cubicBezTo>
                      <a:pt x="52" y="102"/>
                      <a:pt x="58" y="103"/>
                      <a:pt x="61" y="102"/>
                    </a:cubicBezTo>
                    <a:cubicBezTo>
                      <a:pt x="65" y="101"/>
                      <a:pt x="67" y="98"/>
                      <a:pt x="69" y="95"/>
                    </a:cubicBezTo>
                    <a:cubicBezTo>
                      <a:pt x="70" y="92"/>
                      <a:pt x="71" y="88"/>
                      <a:pt x="73" y="86"/>
                    </a:cubicBezTo>
                    <a:cubicBezTo>
                      <a:pt x="75" y="84"/>
                      <a:pt x="79" y="86"/>
                      <a:pt x="81" y="84"/>
                    </a:cubicBezTo>
                    <a:cubicBezTo>
                      <a:pt x="83" y="83"/>
                      <a:pt x="84" y="80"/>
                      <a:pt x="84" y="78"/>
                    </a:cubicBezTo>
                    <a:cubicBezTo>
                      <a:pt x="85" y="76"/>
                      <a:pt x="82" y="73"/>
                      <a:pt x="83" y="71"/>
                    </a:cubicBezTo>
                    <a:cubicBezTo>
                      <a:pt x="84" y="68"/>
                      <a:pt x="86" y="66"/>
                      <a:pt x="89" y="65"/>
                    </a:cubicBezTo>
                    <a:cubicBezTo>
                      <a:pt x="92" y="64"/>
                      <a:pt x="98" y="68"/>
                      <a:pt x="101" y="65"/>
                    </a:cubicBezTo>
                    <a:cubicBezTo>
                      <a:pt x="104" y="62"/>
                      <a:pt x="100" y="56"/>
                      <a:pt x="100" y="53"/>
                    </a:cubicBezTo>
                    <a:cubicBezTo>
                      <a:pt x="100" y="50"/>
                      <a:pt x="100" y="49"/>
                      <a:pt x="101" y="46"/>
                    </a:cubicBezTo>
                    <a:cubicBezTo>
                      <a:pt x="101" y="44"/>
                      <a:pt x="103" y="43"/>
                      <a:pt x="104" y="39"/>
                    </a:cubicBezTo>
                    <a:cubicBezTo>
                      <a:pt x="105" y="35"/>
                      <a:pt x="105" y="29"/>
                      <a:pt x="105" y="23"/>
                    </a:cubicBezTo>
                    <a:cubicBezTo>
                      <a:pt x="104" y="23"/>
                      <a:pt x="104" y="23"/>
                      <a:pt x="103" y="22"/>
                    </a:cubicBezTo>
                    <a:cubicBezTo>
                      <a:pt x="101" y="21"/>
                      <a:pt x="101" y="15"/>
                      <a:pt x="98" y="13"/>
                    </a:cubicBezTo>
                    <a:cubicBezTo>
                      <a:pt x="95" y="11"/>
                      <a:pt x="91" y="15"/>
                      <a:pt x="88" y="13"/>
                    </a:cubicBezTo>
                    <a:cubicBezTo>
                      <a:pt x="85" y="11"/>
                      <a:pt x="85" y="3"/>
                      <a:pt x="82" y="1"/>
                    </a:cubicBezTo>
                    <a:cubicBezTo>
                      <a:pt x="79" y="0"/>
                      <a:pt x="79" y="6"/>
                      <a:pt x="75" y="6"/>
                    </a:cubicBezTo>
                    <a:cubicBezTo>
                      <a:pt x="71" y="6"/>
                      <a:pt x="63" y="5"/>
                      <a:pt x="58" y="3"/>
                    </a:cubicBezTo>
                    <a:cubicBezTo>
                      <a:pt x="57" y="3"/>
                      <a:pt x="56" y="9"/>
                      <a:pt x="53" y="11"/>
                    </a:cubicBezTo>
                    <a:cubicBezTo>
                      <a:pt x="51" y="12"/>
                      <a:pt x="46" y="10"/>
                      <a:pt x="44" y="13"/>
                    </a:cubicBezTo>
                    <a:cubicBezTo>
                      <a:pt x="41" y="16"/>
                      <a:pt x="43" y="20"/>
                      <a:pt x="40" y="22"/>
                    </a:cubicBezTo>
                    <a:cubicBezTo>
                      <a:pt x="37" y="24"/>
                      <a:pt x="33" y="17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7"/>
                      <a:pt x="28" y="18"/>
                      <a:pt x="28" y="20"/>
                    </a:cubicBezTo>
                    <a:cubicBezTo>
                      <a:pt x="28" y="24"/>
                      <a:pt x="31" y="24"/>
                      <a:pt x="30" y="26"/>
                    </a:cubicBezTo>
                    <a:cubicBezTo>
                      <a:pt x="28" y="28"/>
                      <a:pt x="25" y="26"/>
                      <a:pt x="22" y="27"/>
                    </a:cubicBezTo>
                    <a:cubicBezTo>
                      <a:pt x="19" y="28"/>
                      <a:pt x="14" y="29"/>
                      <a:pt x="12" y="32"/>
                    </a:cubicBezTo>
                    <a:cubicBezTo>
                      <a:pt x="10" y="34"/>
                      <a:pt x="11" y="38"/>
                      <a:pt x="13" y="40"/>
                    </a:cubicBezTo>
                    <a:cubicBezTo>
                      <a:pt x="15" y="42"/>
                      <a:pt x="20" y="39"/>
                      <a:pt x="22" y="40"/>
                    </a:cubicBezTo>
                    <a:cubicBezTo>
                      <a:pt x="24" y="42"/>
                      <a:pt x="22" y="45"/>
                      <a:pt x="23" y="47"/>
                    </a:cubicBezTo>
                    <a:cubicBezTo>
                      <a:pt x="25" y="49"/>
                      <a:pt x="29" y="47"/>
                      <a:pt x="30" y="50"/>
                    </a:cubicBezTo>
                    <a:cubicBezTo>
                      <a:pt x="32" y="53"/>
                      <a:pt x="32" y="58"/>
                      <a:pt x="32" y="61"/>
                    </a:cubicBezTo>
                    <a:cubicBezTo>
                      <a:pt x="32" y="64"/>
                      <a:pt x="30" y="66"/>
                      <a:pt x="29" y="68"/>
                    </a:cubicBezTo>
                    <a:cubicBezTo>
                      <a:pt x="28" y="69"/>
                      <a:pt x="26" y="66"/>
                      <a:pt x="25" y="69"/>
                    </a:cubicBezTo>
                    <a:cubicBezTo>
                      <a:pt x="24" y="71"/>
                      <a:pt x="26" y="76"/>
                      <a:pt x="26" y="79"/>
                    </a:cubicBezTo>
                    <a:cubicBezTo>
                      <a:pt x="25" y="81"/>
                      <a:pt x="25" y="82"/>
                      <a:pt x="22" y="83"/>
                    </a:cubicBezTo>
                    <a:cubicBezTo>
                      <a:pt x="19" y="84"/>
                      <a:pt x="10" y="84"/>
                      <a:pt x="7" y="86"/>
                    </a:cubicBezTo>
                    <a:cubicBezTo>
                      <a:pt x="4" y="88"/>
                      <a:pt x="4" y="90"/>
                      <a:pt x="6" y="92"/>
                    </a:cubicBezTo>
                    <a:cubicBezTo>
                      <a:pt x="8" y="94"/>
                      <a:pt x="14" y="93"/>
                      <a:pt x="16" y="95"/>
                    </a:cubicBezTo>
                    <a:cubicBezTo>
                      <a:pt x="19" y="96"/>
                      <a:pt x="20" y="98"/>
                      <a:pt x="19" y="100"/>
                    </a:cubicBezTo>
                    <a:cubicBezTo>
                      <a:pt x="17" y="101"/>
                      <a:pt x="13" y="99"/>
                      <a:pt x="12" y="101"/>
                    </a:cubicBezTo>
                    <a:cubicBezTo>
                      <a:pt x="10" y="103"/>
                      <a:pt x="12" y="107"/>
                      <a:pt x="10" y="109"/>
                    </a:cubicBezTo>
                    <a:cubicBezTo>
                      <a:pt x="8" y="111"/>
                      <a:pt x="3" y="109"/>
                      <a:pt x="2" y="112"/>
                    </a:cubicBezTo>
                    <a:cubicBezTo>
                      <a:pt x="0" y="114"/>
                      <a:pt x="1" y="119"/>
                      <a:pt x="2" y="121"/>
                    </a:cubicBezTo>
                    <a:cubicBezTo>
                      <a:pt x="4" y="123"/>
                      <a:pt x="8" y="120"/>
                      <a:pt x="10" y="121"/>
                    </a:cubicBezTo>
                    <a:cubicBezTo>
                      <a:pt x="13" y="122"/>
                      <a:pt x="15" y="123"/>
                      <a:pt x="16" y="125"/>
                    </a:cubicBezTo>
                    <a:cubicBezTo>
                      <a:pt x="17" y="127"/>
                      <a:pt x="17" y="128"/>
                      <a:pt x="16" y="13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xmlns="" id="{76F28AAA-2AF6-4851-A686-E7C4F17C0B7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366218" y="5331723"/>
                <a:ext cx="688076" cy="502351"/>
              </a:xfrm>
              <a:custGeom>
                <a:avLst/>
                <a:gdLst/>
                <a:ahLst/>
                <a:cxnLst>
                  <a:cxn ang="0">
                    <a:pos x="29" y="66"/>
                  </a:cxn>
                  <a:cxn ang="0">
                    <a:pos x="37" y="64"/>
                  </a:cxn>
                  <a:cxn ang="0">
                    <a:pos x="37" y="58"/>
                  </a:cxn>
                  <a:cxn ang="0">
                    <a:pos x="41" y="56"/>
                  </a:cxn>
                  <a:cxn ang="0">
                    <a:pos x="41" y="45"/>
                  </a:cxn>
                  <a:cxn ang="0">
                    <a:pos x="57" y="42"/>
                  </a:cxn>
                  <a:cxn ang="0">
                    <a:pos x="62" y="38"/>
                  </a:cxn>
                  <a:cxn ang="0">
                    <a:pos x="74" y="38"/>
                  </a:cxn>
                  <a:cxn ang="0">
                    <a:pos x="82" y="31"/>
                  </a:cxn>
                  <a:cxn ang="0">
                    <a:pos x="86" y="22"/>
                  </a:cxn>
                  <a:cxn ang="0">
                    <a:pos x="94" y="20"/>
                  </a:cxn>
                  <a:cxn ang="0">
                    <a:pos x="97" y="14"/>
                  </a:cxn>
                  <a:cxn ang="0">
                    <a:pos x="96" y="7"/>
                  </a:cxn>
                  <a:cxn ang="0">
                    <a:pos x="102" y="1"/>
                  </a:cxn>
                  <a:cxn ang="0">
                    <a:pos x="112" y="2"/>
                  </a:cxn>
                  <a:cxn ang="0">
                    <a:pos x="114" y="8"/>
                  </a:cxn>
                  <a:cxn ang="0">
                    <a:pos x="119" y="13"/>
                  </a:cxn>
                  <a:cxn ang="0">
                    <a:pos x="123" y="20"/>
                  </a:cxn>
                  <a:cxn ang="0">
                    <a:pos x="118" y="28"/>
                  </a:cxn>
                  <a:cxn ang="0">
                    <a:pos x="111" y="33"/>
                  </a:cxn>
                  <a:cxn ang="0">
                    <a:pos x="115" y="40"/>
                  </a:cxn>
                  <a:cxn ang="0">
                    <a:pos x="116" y="48"/>
                  </a:cxn>
                  <a:cxn ang="0">
                    <a:pos x="112" y="55"/>
                  </a:cxn>
                  <a:cxn ang="0">
                    <a:pos x="104" y="54"/>
                  </a:cxn>
                  <a:cxn ang="0">
                    <a:pos x="104" y="60"/>
                  </a:cxn>
                  <a:cxn ang="0">
                    <a:pos x="96" y="64"/>
                  </a:cxn>
                  <a:cxn ang="0">
                    <a:pos x="88" y="70"/>
                  </a:cxn>
                  <a:cxn ang="0">
                    <a:pos x="82" y="72"/>
                  </a:cxn>
                  <a:cxn ang="0">
                    <a:pos x="79" y="79"/>
                  </a:cxn>
                  <a:cxn ang="0">
                    <a:pos x="71" y="80"/>
                  </a:cxn>
                  <a:cxn ang="0">
                    <a:pos x="69" y="86"/>
                  </a:cxn>
                  <a:cxn ang="0">
                    <a:pos x="61" y="86"/>
                  </a:cxn>
                  <a:cxn ang="0">
                    <a:pos x="61" y="92"/>
                  </a:cxn>
                  <a:cxn ang="0">
                    <a:pos x="52" y="87"/>
                  </a:cxn>
                  <a:cxn ang="0">
                    <a:pos x="45" y="94"/>
                  </a:cxn>
                  <a:cxn ang="0">
                    <a:pos x="39" y="98"/>
                  </a:cxn>
                  <a:cxn ang="0">
                    <a:pos x="31" y="98"/>
                  </a:cxn>
                  <a:cxn ang="0">
                    <a:pos x="30" y="104"/>
                  </a:cxn>
                  <a:cxn ang="0">
                    <a:pos x="14" y="104"/>
                  </a:cxn>
                  <a:cxn ang="0">
                    <a:pos x="5" y="104"/>
                  </a:cxn>
                  <a:cxn ang="0">
                    <a:pos x="7" y="102"/>
                  </a:cxn>
                  <a:cxn ang="0">
                    <a:pos x="4" y="96"/>
                  </a:cxn>
                  <a:cxn ang="0">
                    <a:pos x="0" y="93"/>
                  </a:cxn>
                  <a:cxn ang="0">
                    <a:pos x="3" y="89"/>
                  </a:cxn>
                  <a:cxn ang="0">
                    <a:pos x="14" y="90"/>
                  </a:cxn>
                  <a:cxn ang="0">
                    <a:pos x="15" y="80"/>
                  </a:cxn>
                  <a:cxn ang="0">
                    <a:pos x="21" y="72"/>
                  </a:cxn>
                  <a:cxn ang="0">
                    <a:pos x="28" y="68"/>
                  </a:cxn>
                  <a:cxn ang="0">
                    <a:pos x="29" y="66"/>
                  </a:cxn>
                </a:cxnLst>
                <a:rect l="0" t="0" r="r" b="b"/>
                <a:pathLst>
                  <a:path w="123" h="106">
                    <a:moveTo>
                      <a:pt x="29" y="66"/>
                    </a:moveTo>
                    <a:cubicBezTo>
                      <a:pt x="33" y="65"/>
                      <a:pt x="35" y="64"/>
                      <a:pt x="37" y="64"/>
                    </a:cubicBezTo>
                    <a:cubicBezTo>
                      <a:pt x="46" y="63"/>
                      <a:pt x="36" y="59"/>
                      <a:pt x="37" y="58"/>
                    </a:cubicBezTo>
                    <a:cubicBezTo>
                      <a:pt x="38" y="56"/>
                      <a:pt x="40" y="58"/>
                      <a:pt x="41" y="56"/>
                    </a:cubicBezTo>
                    <a:cubicBezTo>
                      <a:pt x="42" y="53"/>
                      <a:pt x="38" y="47"/>
                      <a:pt x="41" y="45"/>
                    </a:cubicBezTo>
                    <a:cubicBezTo>
                      <a:pt x="45" y="42"/>
                      <a:pt x="54" y="43"/>
                      <a:pt x="57" y="42"/>
                    </a:cubicBezTo>
                    <a:cubicBezTo>
                      <a:pt x="61" y="41"/>
                      <a:pt x="59" y="39"/>
                      <a:pt x="62" y="38"/>
                    </a:cubicBezTo>
                    <a:cubicBezTo>
                      <a:pt x="65" y="38"/>
                      <a:pt x="71" y="39"/>
                      <a:pt x="74" y="38"/>
                    </a:cubicBezTo>
                    <a:cubicBezTo>
                      <a:pt x="78" y="37"/>
                      <a:pt x="80" y="34"/>
                      <a:pt x="82" y="31"/>
                    </a:cubicBezTo>
                    <a:cubicBezTo>
                      <a:pt x="83" y="28"/>
                      <a:pt x="84" y="24"/>
                      <a:pt x="86" y="22"/>
                    </a:cubicBezTo>
                    <a:cubicBezTo>
                      <a:pt x="88" y="20"/>
                      <a:pt x="92" y="22"/>
                      <a:pt x="94" y="20"/>
                    </a:cubicBezTo>
                    <a:cubicBezTo>
                      <a:pt x="96" y="19"/>
                      <a:pt x="97" y="16"/>
                      <a:pt x="97" y="14"/>
                    </a:cubicBezTo>
                    <a:cubicBezTo>
                      <a:pt x="98" y="12"/>
                      <a:pt x="95" y="9"/>
                      <a:pt x="96" y="7"/>
                    </a:cubicBezTo>
                    <a:cubicBezTo>
                      <a:pt x="97" y="4"/>
                      <a:pt x="99" y="2"/>
                      <a:pt x="102" y="1"/>
                    </a:cubicBezTo>
                    <a:cubicBezTo>
                      <a:pt x="105" y="0"/>
                      <a:pt x="109" y="2"/>
                      <a:pt x="112" y="2"/>
                    </a:cubicBezTo>
                    <a:cubicBezTo>
                      <a:pt x="113" y="4"/>
                      <a:pt x="113" y="7"/>
                      <a:pt x="114" y="8"/>
                    </a:cubicBezTo>
                    <a:cubicBezTo>
                      <a:pt x="116" y="12"/>
                      <a:pt x="118" y="10"/>
                      <a:pt x="119" y="13"/>
                    </a:cubicBezTo>
                    <a:cubicBezTo>
                      <a:pt x="121" y="15"/>
                      <a:pt x="123" y="17"/>
                      <a:pt x="123" y="20"/>
                    </a:cubicBezTo>
                    <a:cubicBezTo>
                      <a:pt x="122" y="23"/>
                      <a:pt x="120" y="26"/>
                      <a:pt x="118" y="28"/>
                    </a:cubicBezTo>
                    <a:cubicBezTo>
                      <a:pt x="116" y="30"/>
                      <a:pt x="112" y="30"/>
                      <a:pt x="111" y="33"/>
                    </a:cubicBezTo>
                    <a:cubicBezTo>
                      <a:pt x="110" y="35"/>
                      <a:pt x="114" y="37"/>
                      <a:pt x="115" y="40"/>
                    </a:cubicBezTo>
                    <a:cubicBezTo>
                      <a:pt x="116" y="42"/>
                      <a:pt x="116" y="45"/>
                      <a:pt x="116" y="48"/>
                    </a:cubicBezTo>
                    <a:cubicBezTo>
                      <a:pt x="115" y="51"/>
                      <a:pt x="114" y="54"/>
                      <a:pt x="112" y="55"/>
                    </a:cubicBezTo>
                    <a:cubicBezTo>
                      <a:pt x="110" y="56"/>
                      <a:pt x="106" y="53"/>
                      <a:pt x="104" y="54"/>
                    </a:cubicBezTo>
                    <a:cubicBezTo>
                      <a:pt x="102" y="55"/>
                      <a:pt x="105" y="58"/>
                      <a:pt x="104" y="60"/>
                    </a:cubicBezTo>
                    <a:cubicBezTo>
                      <a:pt x="102" y="62"/>
                      <a:pt x="98" y="62"/>
                      <a:pt x="96" y="64"/>
                    </a:cubicBezTo>
                    <a:cubicBezTo>
                      <a:pt x="93" y="66"/>
                      <a:pt x="91" y="69"/>
                      <a:pt x="88" y="70"/>
                    </a:cubicBezTo>
                    <a:cubicBezTo>
                      <a:pt x="86" y="72"/>
                      <a:pt x="84" y="71"/>
                      <a:pt x="82" y="72"/>
                    </a:cubicBezTo>
                    <a:cubicBezTo>
                      <a:pt x="81" y="74"/>
                      <a:pt x="81" y="77"/>
                      <a:pt x="79" y="79"/>
                    </a:cubicBezTo>
                    <a:cubicBezTo>
                      <a:pt x="76" y="80"/>
                      <a:pt x="73" y="78"/>
                      <a:pt x="71" y="80"/>
                    </a:cubicBezTo>
                    <a:cubicBezTo>
                      <a:pt x="69" y="81"/>
                      <a:pt x="71" y="85"/>
                      <a:pt x="69" y="86"/>
                    </a:cubicBezTo>
                    <a:cubicBezTo>
                      <a:pt x="67" y="88"/>
                      <a:pt x="63" y="84"/>
                      <a:pt x="61" y="86"/>
                    </a:cubicBezTo>
                    <a:cubicBezTo>
                      <a:pt x="59" y="87"/>
                      <a:pt x="63" y="92"/>
                      <a:pt x="61" y="92"/>
                    </a:cubicBezTo>
                    <a:cubicBezTo>
                      <a:pt x="58" y="93"/>
                      <a:pt x="55" y="87"/>
                      <a:pt x="52" y="87"/>
                    </a:cubicBezTo>
                    <a:cubicBezTo>
                      <a:pt x="49" y="87"/>
                      <a:pt x="47" y="92"/>
                      <a:pt x="45" y="94"/>
                    </a:cubicBezTo>
                    <a:cubicBezTo>
                      <a:pt x="43" y="96"/>
                      <a:pt x="42" y="98"/>
                      <a:pt x="39" y="98"/>
                    </a:cubicBezTo>
                    <a:cubicBezTo>
                      <a:pt x="37" y="99"/>
                      <a:pt x="33" y="97"/>
                      <a:pt x="31" y="98"/>
                    </a:cubicBezTo>
                    <a:cubicBezTo>
                      <a:pt x="29" y="99"/>
                      <a:pt x="33" y="103"/>
                      <a:pt x="30" y="104"/>
                    </a:cubicBezTo>
                    <a:cubicBezTo>
                      <a:pt x="26" y="106"/>
                      <a:pt x="19" y="104"/>
                      <a:pt x="14" y="104"/>
                    </a:cubicBezTo>
                    <a:cubicBezTo>
                      <a:pt x="11" y="104"/>
                      <a:pt x="8" y="104"/>
                      <a:pt x="5" y="104"/>
                    </a:cubicBezTo>
                    <a:cubicBezTo>
                      <a:pt x="6" y="103"/>
                      <a:pt x="7" y="103"/>
                      <a:pt x="7" y="102"/>
                    </a:cubicBezTo>
                    <a:cubicBezTo>
                      <a:pt x="11" y="99"/>
                      <a:pt x="5" y="98"/>
                      <a:pt x="4" y="96"/>
                    </a:cubicBezTo>
                    <a:cubicBezTo>
                      <a:pt x="2" y="95"/>
                      <a:pt x="0" y="95"/>
                      <a:pt x="0" y="93"/>
                    </a:cubicBezTo>
                    <a:cubicBezTo>
                      <a:pt x="0" y="91"/>
                      <a:pt x="0" y="90"/>
                      <a:pt x="3" y="89"/>
                    </a:cubicBezTo>
                    <a:cubicBezTo>
                      <a:pt x="6" y="89"/>
                      <a:pt x="11" y="92"/>
                      <a:pt x="14" y="90"/>
                    </a:cubicBezTo>
                    <a:cubicBezTo>
                      <a:pt x="17" y="88"/>
                      <a:pt x="14" y="83"/>
                      <a:pt x="15" y="80"/>
                    </a:cubicBezTo>
                    <a:cubicBezTo>
                      <a:pt x="16" y="77"/>
                      <a:pt x="19" y="74"/>
                      <a:pt x="21" y="72"/>
                    </a:cubicBezTo>
                    <a:cubicBezTo>
                      <a:pt x="23" y="70"/>
                      <a:pt x="27" y="70"/>
                      <a:pt x="28" y="68"/>
                    </a:cubicBezTo>
                    <a:cubicBezTo>
                      <a:pt x="29" y="67"/>
                      <a:pt x="29" y="67"/>
                      <a:pt x="29" y="66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xmlns="" id="{292BF12C-6407-438D-BABB-E4520C6E4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3965413" y="4922599"/>
                <a:ext cx="296033" cy="664125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49" y="13"/>
                  </a:cxn>
                  <a:cxn ang="0">
                    <a:pos x="51" y="21"/>
                  </a:cxn>
                  <a:cxn ang="0">
                    <a:pos x="52" y="30"/>
                  </a:cxn>
                  <a:cxn ang="0">
                    <a:pos x="45" y="33"/>
                  </a:cxn>
                  <a:cxn ang="0">
                    <a:pos x="38" y="43"/>
                  </a:cxn>
                  <a:cxn ang="0">
                    <a:pos x="35" y="53"/>
                  </a:cxn>
                  <a:cxn ang="0">
                    <a:pos x="37" y="64"/>
                  </a:cxn>
                  <a:cxn ang="0">
                    <a:pos x="43" y="74"/>
                  </a:cxn>
                  <a:cxn ang="0">
                    <a:pos x="45" y="84"/>
                  </a:cxn>
                  <a:cxn ang="0">
                    <a:pos x="39" y="97"/>
                  </a:cxn>
                  <a:cxn ang="0">
                    <a:pos x="33" y="105"/>
                  </a:cxn>
                  <a:cxn ang="0">
                    <a:pos x="28" y="113"/>
                  </a:cxn>
                  <a:cxn ang="0">
                    <a:pos x="38" y="124"/>
                  </a:cxn>
                  <a:cxn ang="0">
                    <a:pos x="38" y="139"/>
                  </a:cxn>
                  <a:cxn ang="0">
                    <a:pos x="35" y="139"/>
                  </a:cxn>
                  <a:cxn ang="0">
                    <a:pos x="29" y="139"/>
                  </a:cxn>
                  <a:cxn ang="0">
                    <a:pos x="24" y="136"/>
                  </a:cxn>
                  <a:cxn ang="0">
                    <a:pos x="25" y="124"/>
                  </a:cxn>
                  <a:cxn ang="0">
                    <a:pos x="16" y="122"/>
                  </a:cxn>
                  <a:cxn ang="0">
                    <a:pos x="5" y="124"/>
                  </a:cxn>
                  <a:cxn ang="0">
                    <a:pos x="5" y="122"/>
                  </a:cxn>
                  <a:cxn ang="0">
                    <a:pos x="1" y="115"/>
                  </a:cxn>
                  <a:cxn ang="0">
                    <a:pos x="8" y="110"/>
                  </a:cxn>
                  <a:cxn ang="0">
                    <a:pos x="13" y="102"/>
                  </a:cxn>
                  <a:cxn ang="0">
                    <a:pos x="9" y="95"/>
                  </a:cxn>
                  <a:cxn ang="0">
                    <a:pos x="4" y="90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4" y="83"/>
                  </a:cxn>
                  <a:cxn ang="0">
                    <a:pos x="3" y="71"/>
                  </a:cxn>
                  <a:cxn ang="0">
                    <a:pos x="4" y="64"/>
                  </a:cxn>
                  <a:cxn ang="0">
                    <a:pos x="7" y="57"/>
                  </a:cxn>
                  <a:cxn ang="0">
                    <a:pos x="8" y="41"/>
                  </a:cxn>
                  <a:cxn ang="0">
                    <a:pos x="13" y="38"/>
                  </a:cxn>
                  <a:cxn ang="0">
                    <a:pos x="18" y="27"/>
                  </a:cxn>
                  <a:cxn ang="0">
                    <a:pos x="18" y="13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26" y="11"/>
                  </a:cxn>
                  <a:cxn ang="0">
                    <a:pos x="38" y="10"/>
                  </a:cxn>
                  <a:cxn ang="0">
                    <a:pos x="45" y="7"/>
                  </a:cxn>
                  <a:cxn ang="0">
                    <a:pos x="6" y="128"/>
                  </a:cxn>
                  <a:cxn ang="0">
                    <a:pos x="6" y="127"/>
                  </a:cxn>
                  <a:cxn ang="0">
                    <a:pos x="6" y="128"/>
                  </a:cxn>
                  <a:cxn ang="0">
                    <a:pos x="6" y="127"/>
                  </a:cxn>
                  <a:cxn ang="0">
                    <a:pos x="5" y="124"/>
                  </a:cxn>
                  <a:cxn ang="0">
                    <a:pos x="6" y="127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7" y="41"/>
                  </a:cxn>
                </a:cxnLst>
                <a:rect l="0" t="0" r="r" b="b"/>
                <a:pathLst>
                  <a:path w="53" h="140">
                    <a:moveTo>
                      <a:pt x="45" y="7"/>
                    </a:moveTo>
                    <a:cubicBezTo>
                      <a:pt x="47" y="9"/>
                      <a:pt x="48" y="12"/>
                      <a:pt x="49" y="13"/>
                    </a:cubicBezTo>
                    <a:cubicBezTo>
                      <a:pt x="53" y="20"/>
                      <a:pt x="51" y="19"/>
                      <a:pt x="51" y="21"/>
                    </a:cubicBezTo>
                    <a:cubicBezTo>
                      <a:pt x="52" y="24"/>
                      <a:pt x="53" y="28"/>
                      <a:pt x="52" y="30"/>
                    </a:cubicBezTo>
                    <a:cubicBezTo>
                      <a:pt x="50" y="33"/>
                      <a:pt x="47" y="30"/>
                      <a:pt x="45" y="33"/>
                    </a:cubicBezTo>
                    <a:cubicBezTo>
                      <a:pt x="42" y="35"/>
                      <a:pt x="39" y="41"/>
                      <a:pt x="38" y="43"/>
                    </a:cubicBezTo>
                    <a:cubicBezTo>
                      <a:pt x="37" y="45"/>
                      <a:pt x="35" y="51"/>
                      <a:pt x="35" y="53"/>
                    </a:cubicBezTo>
                    <a:cubicBezTo>
                      <a:pt x="35" y="55"/>
                      <a:pt x="36" y="63"/>
                      <a:pt x="37" y="64"/>
                    </a:cubicBezTo>
                    <a:cubicBezTo>
                      <a:pt x="38" y="66"/>
                      <a:pt x="42" y="70"/>
                      <a:pt x="43" y="74"/>
                    </a:cubicBezTo>
                    <a:cubicBezTo>
                      <a:pt x="45" y="77"/>
                      <a:pt x="45" y="80"/>
                      <a:pt x="45" y="84"/>
                    </a:cubicBezTo>
                    <a:cubicBezTo>
                      <a:pt x="44" y="88"/>
                      <a:pt x="41" y="94"/>
                      <a:pt x="39" y="97"/>
                    </a:cubicBezTo>
                    <a:cubicBezTo>
                      <a:pt x="37" y="101"/>
                      <a:pt x="35" y="102"/>
                      <a:pt x="33" y="105"/>
                    </a:cubicBezTo>
                    <a:cubicBezTo>
                      <a:pt x="31" y="107"/>
                      <a:pt x="27" y="109"/>
                      <a:pt x="28" y="113"/>
                    </a:cubicBezTo>
                    <a:cubicBezTo>
                      <a:pt x="29" y="117"/>
                      <a:pt x="36" y="119"/>
                      <a:pt x="38" y="124"/>
                    </a:cubicBezTo>
                    <a:cubicBezTo>
                      <a:pt x="40" y="129"/>
                      <a:pt x="39" y="135"/>
                      <a:pt x="38" y="139"/>
                    </a:cubicBezTo>
                    <a:cubicBezTo>
                      <a:pt x="37" y="139"/>
                      <a:pt x="36" y="139"/>
                      <a:pt x="35" y="139"/>
                    </a:cubicBezTo>
                    <a:cubicBezTo>
                      <a:pt x="33" y="139"/>
                      <a:pt x="31" y="140"/>
                      <a:pt x="29" y="139"/>
                    </a:cubicBezTo>
                    <a:cubicBezTo>
                      <a:pt x="27" y="139"/>
                      <a:pt x="25" y="138"/>
                      <a:pt x="24" y="136"/>
                    </a:cubicBezTo>
                    <a:cubicBezTo>
                      <a:pt x="23" y="133"/>
                      <a:pt x="27" y="127"/>
                      <a:pt x="25" y="124"/>
                    </a:cubicBezTo>
                    <a:cubicBezTo>
                      <a:pt x="23" y="121"/>
                      <a:pt x="21" y="121"/>
                      <a:pt x="16" y="122"/>
                    </a:cubicBezTo>
                    <a:cubicBezTo>
                      <a:pt x="13" y="123"/>
                      <a:pt x="9" y="123"/>
                      <a:pt x="5" y="124"/>
                    </a:cubicBezTo>
                    <a:cubicBezTo>
                      <a:pt x="5" y="123"/>
                      <a:pt x="5" y="123"/>
                      <a:pt x="5" y="122"/>
                    </a:cubicBezTo>
                    <a:cubicBezTo>
                      <a:pt x="4" y="119"/>
                      <a:pt x="0" y="117"/>
                      <a:pt x="1" y="115"/>
                    </a:cubicBezTo>
                    <a:cubicBezTo>
                      <a:pt x="2" y="112"/>
                      <a:pt x="6" y="112"/>
                      <a:pt x="8" y="110"/>
                    </a:cubicBezTo>
                    <a:cubicBezTo>
                      <a:pt x="10" y="108"/>
                      <a:pt x="12" y="105"/>
                      <a:pt x="13" y="102"/>
                    </a:cubicBezTo>
                    <a:cubicBezTo>
                      <a:pt x="13" y="99"/>
                      <a:pt x="11" y="97"/>
                      <a:pt x="9" y="95"/>
                    </a:cubicBezTo>
                    <a:cubicBezTo>
                      <a:pt x="8" y="92"/>
                      <a:pt x="6" y="94"/>
                      <a:pt x="4" y="90"/>
                    </a:cubicBezTo>
                    <a:cubicBezTo>
                      <a:pt x="3" y="89"/>
                      <a:pt x="3" y="86"/>
                      <a:pt x="2" y="84"/>
                    </a:cubicBezTo>
                    <a:lnTo>
                      <a:pt x="2" y="84"/>
                    </a:lnTo>
                    <a:cubicBezTo>
                      <a:pt x="3" y="84"/>
                      <a:pt x="3" y="83"/>
                      <a:pt x="4" y="83"/>
                    </a:cubicBezTo>
                    <a:cubicBezTo>
                      <a:pt x="7" y="80"/>
                      <a:pt x="3" y="74"/>
                      <a:pt x="3" y="71"/>
                    </a:cubicBezTo>
                    <a:cubicBezTo>
                      <a:pt x="3" y="68"/>
                      <a:pt x="3" y="67"/>
                      <a:pt x="4" y="64"/>
                    </a:cubicBezTo>
                    <a:cubicBezTo>
                      <a:pt x="4" y="62"/>
                      <a:pt x="6" y="61"/>
                      <a:pt x="7" y="57"/>
                    </a:cubicBezTo>
                    <a:cubicBezTo>
                      <a:pt x="8" y="53"/>
                      <a:pt x="8" y="47"/>
                      <a:pt x="8" y="41"/>
                    </a:cubicBezTo>
                    <a:cubicBezTo>
                      <a:pt x="8" y="41"/>
                      <a:pt x="11" y="40"/>
                      <a:pt x="13" y="38"/>
                    </a:cubicBezTo>
                    <a:cubicBezTo>
                      <a:pt x="15" y="35"/>
                      <a:pt x="17" y="32"/>
                      <a:pt x="18" y="27"/>
                    </a:cubicBezTo>
                    <a:cubicBezTo>
                      <a:pt x="19" y="23"/>
                      <a:pt x="18" y="18"/>
                      <a:pt x="18" y="13"/>
                    </a:cubicBezTo>
                    <a:cubicBezTo>
                      <a:pt x="18" y="9"/>
                      <a:pt x="15" y="5"/>
                      <a:pt x="16" y="2"/>
                    </a:cubicBezTo>
                    <a:cubicBezTo>
                      <a:pt x="17" y="0"/>
                      <a:pt x="20" y="1"/>
                      <a:pt x="22" y="2"/>
                    </a:cubicBezTo>
                    <a:cubicBezTo>
                      <a:pt x="24" y="4"/>
                      <a:pt x="23" y="9"/>
                      <a:pt x="26" y="11"/>
                    </a:cubicBezTo>
                    <a:cubicBezTo>
                      <a:pt x="29" y="12"/>
                      <a:pt x="36" y="10"/>
                      <a:pt x="38" y="10"/>
                    </a:cubicBezTo>
                    <a:cubicBezTo>
                      <a:pt x="39" y="10"/>
                      <a:pt x="42" y="8"/>
                      <a:pt x="45" y="7"/>
                    </a:cubicBezTo>
                    <a:close/>
                    <a:moveTo>
                      <a:pt x="6" y="128"/>
                    </a:moveTo>
                    <a:cubicBezTo>
                      <a:pt x="6" y="128"/>
                      <a:pt x="6" y="128"/>
                      <a:pt x="6" y="127"/>
                    </a:cubicBezTo>
                    <a:cubicBezTo>
                      <a:pt x="6" y="128"/>
                      <a:pt x="6" y="128"/>
                      <a:pt x="6" y="128"/>
                    </a:cubicBezTo>
                    <a:close/>
                    <a:moveTo>
                      <a:pt x="6" y="127"/>
                    </a:moveTo>
                    <a:cubicBezTo>
                      <a:pt x="6" y="126"/>
                      <a:pt x="6" y="125"/>
                      <a:pt x="5" y="124"/>
                    </a:cubicBezTo>
                    <a:cubicBezTo>
                      <a:pt x="6" y="125"/>
                      <a:pt x="6" y="126"/>
                      <a:pt x="6" y="127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7" y="41"/>
                    </a:move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xmlns="" id="{AB0639E6-4F46-4713-B6AC-BBC1C9E95E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110654" y="4518140"/>
                <a:ext cx="620069" cy="1168178"/>
              </a:xfrm>
              <a:custGeom>
                <a:avLst/>
                <a:gdLst/>
                <a:ahLst/>
                <a:cxnLst>
                  <a:cxn ang="0">
                    <a:pos x="29" y="37"/>
                  </a:cxn>
                  <a:cxn ang="0">
                    <a:pos x="29" y="57"/>
                  </a:cxn>
                  <a:cxn ang="0">
                    <a:pos x="29" y="84"/>
                  </a:cxn>
                  <a:cxn ang="0">
                    <a:pos x="22" y="95"/>
                  </a:cxn>
                  <a:cxn ang="0">
                    <a:pos x="25" y="112"/>
                  </a:cxn>
                  <a:cxn ang="0">
                    <a:pos x="11" y="125"/>
                  </a:cxn>
                  <a:cxn ang="0">
                    <a:pos x="10" y="146"/>
                  </a:cxn>
                  <a:cxn ang="0">
                    <a:pos x="18" y="166"/>
                  </a:cxn>
                  <a:cxn ang="0">
                    <a:pos x="6" y="187"/>
                  </a:cxn>
                  <a:cxn ang="0">
                    <a:pos x="11" y="206"/>
                  </a:cxn>
                  <a:cxn ang="0">
                    <a:pos x="17" y="223"/>
                  </a:cxn>
                  <a:cxn ang="0">
                    <a:pos x="21" y="239"/>
                  </a:cxn>
                  <a:cxn ang="0">
                    <a:pos x="30" y="236"/>
                  </a:cxn>
                  <a:cxn ang="0">
                    <a:pos x="45" y="226"/>
                  </a:cxn>
                  <a:cxn ang="0">
                    <a:pos x="60" y="215"/>
                  </a:cxn>
                  <a:cxn ang="0">
                    <a:pos x="69" y="204"/>
                  </a:cxn>
                  <a:cxn ang="0">
                    <a:pos x="68" y="195"/>
                  </a:cxn>
                  <a:cxn ang="0">
                    <a:pos x="57" y="176"/>
                  </a:cxn>
                  <a:cxn ang="0">
                    <a:pos x="60" y="153"/>
                  </a:cxn>
                  <a:cxn ang="0">
                    <a:pos x="58" y="127"/>
                  </a:cxn>
                  <a:cxn ang="0">
                    <a:pos x="76" y="116"/>
                  </a:cxn>
                  <a:cxn ang="0">
                    <a:pos x="76" y="100"/>
                  </a:cxn>
                  <a:cxn ang="0">
                    <a:pos x="95" y="96"/>
                  </a:cxn>
                  <a:cxn ang="0">
                    <a:pos x="109" y="85"/>
                  </a:cxn>
                  <a:cxn ang="0">
                    <a:pos x="109" y="58"/>
                  </a:cxn>
                  <a:cxn ang="0">
                    <a:pos x="102" y="47"/>
                  </a:cxn>
                  <a:cxn ang="0">
                    <a:pos x="92" y="39"/>
                  </a:cxn>
                  <a:cxn ang="0">
                    <a:pos x="89" y="30"/>
                  </a:cxn>
                  <a:cxn ang="0">
                    <a:pos x="81" y="13"/>
                  </a:cxn>
                  <a:cxn ang="0">
                    <a:pos x="72" y="18"/>
                  </a:cxn>
                  <a:cxn ang="0">
                    <a:pos x="50" y="21"/>
                  </a:cxn>
                  <a:cxn ang="0">
                    <a:pos x="34" y="1"/>
                  </a:cxn>
                  <a:cxn ang="0">
                    <a:pos x="18" y="8"/>
                  </a:cxn>
                  <a:cxn ang="0">
                    <a:pos x="11" y="221"/>
                  </a:cxn>
                </a:cxnLst>
                <a:rect l="0" t="0" r="r" b="b"/>
                <a:pathLst>
                  <a:path w="111" h="246">
                    <a:moveTo>
                      <a:pt x="21" y="25"/>
                    </a:moveTo>
                    <a:cubicBezTo>
                      <a:pt x="24" y="28"/>
                      <a:pt x="28" y="32"/>
                      <a:pt x="29" y="37"/>
                    </a:cubicBezTo>
                    <a:cubicBezTo>
                      <a:pt x="29" y="42"/>
                      <a:pt x="25" y="49"/>
                      <a:pt x="25" y="52"/>
                    </a:cubicBezTo>
                    <a:cubicBezTo>
                      <a:pt x="25" y="56"/>
                      <a:pt x="28" y="54"/>
                      <a:pt x="29" y="57"/>
                    </a:cubicBezTo>
                    <a:cubicBezTo>
                      <a:pt x="29" y="60"/>
                      <a:pt x="29" y="68"/>
                      <a:pt x="29" y="71"/>
                    </a:cubicBezTo>
                    <a:cubicBezTo>
                      <a:pt x="29" y="73"/>
                      <a:pt x="31" y="83"/>
                      <a:pt x="29" y="84"/>
                    </a:cubicBezTo>
                    <a:cubicBezTo>
                      <a:pt x="28" y="84"/>
                      <a:pt x="23" y="87"/>
                      <a:pt x="18" y="89"/>
                    </a:cubicBezTo>
                    <a:cubicBezTo>
                      <a:pt x="20" y="91"/>
                      <a:pt x="21" y="94"/>
                      <a:pt x="22" y="95"/>
                    </a:cubicBezTo>
                    <a:cubicBezTo>
                      <a:pt x="26" y="102"/>
                      <a:pt x="24" y="101"/>
                      <a:pt x="24" y="103"/>
                    </a:cubicBezTo>
                    <a:cubicBezTo>
                      <a:pt x="25" y="106"/>
                      <a:pt x="26" y="110"/>
                      <a:pt x="25" y="112"/>
                    </a:cubicBezTo>
                    <a:cubicBezTo>
                      <a:pt x="23" y="115"/>
                      <a:pt x="20" y="112"/>
                      <a:pt x="18" y="115"/>
                    </a:cubicBezTo>
                    <a:cubicBezTo>
                      <a:pt x="15" y="117"/>
                      <a:pt x="12" y="123"/>
                      <a:pt x="11" y="125"/>
                    </a:cubicBezTo>
                    <a:cubicBezTo>
                      <a:pt x="10" y="127"/>
                      <a:pt x="8" y="133"/>
                      <a:pt x="8" y="135"/>
                    </a:cubicBezTo>
                    <a:cubicBezTo>
                      <a:pt x="8" y="137"/>
                      <a:pt x="9" y="145"/>
                      <a:pt x="10" y="146"/>
                    </a:cubicBezTo>
                    <a:cubicBezTo>
                      <a:pt x="11" y="148"/>
                      <a:pt x="15" y="152"/>
                      <a:pt x="16" y="156"/>
                    </a:cubicBezTo>
                    <a:cubicBezTo>
                      <a:pt x="18" y="159"/>
                      <a:pt x="18" y="162"/>
                      <a:pt x="18" y="166"/>
                    </a:cubicBezTo>
                    <a:cubicBezTo>
                      <a:pt x="17" y="170"/>
                      <a:pt x="14" y="176"/>
                      <a:pt x="12" y="179"/>
                    </a:cubicBezTo>
                    <a:cubicBezTo>
                      <a:pt x="10" y="183"/>
                      <a:pt x="8" y="184"/>
                      <a:pt x="6" y="187"/>
                    </a:cubicBezTo>
                    <a:cubicBezTo>
                      <a:pt x="4" y="189"/>
                      <a:pt x="0" y="191"/>
                      <a:pt x="1" y="195"/>
                    </a:cubicBezTo>
                    <a:cubicBezTo>
                      <a:pt x="2" y="199"/>
                      <a:pt x="9" y="201"/>
                      <a:pt x="11" y="206"/>
                    </a:cubicBezTo>
                    <a:cubicBezTo>
                      <a:pt x="13" y="211"/>
                      <a:pt x="12" y="217"/>
                      <a:pt x="11" y="221"/>
                    </a:cubicBezTo>
                    <a:cubicBezTo>
                      <a:pt x="13" y="221"/>
                      <a:pt x="16" y="221"/>
                      <a:pt x="17" y="223"/>
                    </a:cubicBezTo>
                    <a:cubicBezTo>
                      <a:pt x="19" y="224"/>
                      <a:pt x="18" y="227"/>
                      <a:pt x="19" y="230"/>
                    </a:cubicBezTo>
                    <a:cubicBezTo>
                      <a:pt x="19" y="233"/>
                      <a:pt x="19" y="237"/>
                      <a:pt x="21" y="239"/>
                    </a:cubicBezTo>
                    <a:cubicBezTo>
                      <a:pt x="22" y="242"/>
                      <a:pt x="24" y="246"/>
                      <a:pt x="27" y="245"/>
                    </a:cubicBezTo>
                    <a:cubicBezTo>
                      <a:pt x="29" y="244"/>
                      <a:pt x="29" y="239"/>
                      <a:pt x="30" y="236"/>
                    </a:cubicBezTo>
                    <a:cubicBezTo>
                      <a:pt x="32" y="233"/>
                      <a:pt x="33" y="229"/>
                      <a:pt x="36" y="227"/>
                    </a:cubicBezTo>
                    <a:cubicBezTo>
                      <a:pt x="38" y="225"/>
                      <a:pt x="42" y="228"/>
                      <a:pt x="45" y="226"/>
                    </a:cubicBezTo>
                    <a:cubicBezTo>
                      <a:pt x="48" y="224"/>
                      <a:pt x="46" y="218"/>
                      <a:pt x="49" y="215"/>
                    </a:cubicBezTo>
                    <a:cubicBezTo>
                      <a:pt x="52" y="213"/>
                      <a:pt x="57" y="216"/>
                      <a:pt x="60" y="215"/>
                    </a:cubicBezTo>
                    <a:cubicBezTo>
                      <a:pt x="63" y="213"/>
                      <a:pt x="63" y="208"/>
                      <a:pt x="64" y="206"/>
                    </a:cubicBezTo>
                    <a:cubicBezTo>
                      <a:pt x="66" y="205"/>
                      <a:pt x="66" y="201"/>
                      <a:pt x="69" y="204"/>
                    </a:cubicBezTo>
                    <a:cubicBezTo>
                      <a:pt x="70" y="205"/>
                      <a:pt x="70" y="206"/>
                      <a:pt x="71" y="206"/>
                    </a:cubicBezTo>
                    <a:cubicBezTo>
                      <a:pt x="70" y="202"/>
                      <a:pt x="68" y="198"/>
                      <a:pt x="68" y="195"/>
                    </a:cubicBezTo>
                    <a:cubicBezTo>
                      <a:pt x="67" y="187"/>
                      <a:pt x="65" y="189"/>
                      <a:pt x="63" y="186"/>
                    </a:cubicBezTo>
                    <a:cubicBezTo>
                      <a:pt x="61" y="183"/>
                      <a:pt x="59" y="180"/>
                      <a:pt x="57" y="176"/>
                    </a:cubicBezTo>
                    <a:cubicBezTo>
                      <a:pt x="56" y="172"/>
                      <a:pt x="52" y="165"/>
                      <a:pt x="53" y="161"/>
                    </a:cubicBezTo>
                    <a:cubicBezTo>
                      <a:pt x="54" y="157"/>
                      <a:pt x="59" y="156"/>
                      <a:pt x="60" y="153"/>
                    </a:cubicBezTo>
                    <a:cubicBezTo>
                      <a:pt x="61" y="149"/>
                      <a:pt x="58" y="146"/>
                      <a:pt x="58" y="141"/>
                    </a:cubicBezTo>
                    <a:cubicBezTo>
                      <a:pt x="57" y="137"/>
                      <a:pt x="56" y="130"/>
                      <a:pt x="58" y="127"/>
                    </a:cubicBezTo>
                    <a:cubicBezTo>
                      <a:pt x="59" y="123"/>
                      <a:pt x="62" y="127"/>
                      <a:pt x="65" y="125"/>
                    </a:cubicBezTo>
                    <a:cubicBezTo>
                      <a:pt x="69" y="123"/>
                      <a:pt x="74" y="119"/>
                      <a:pt x="76" y="116"/>
                    </a:cubicBezTo>
                    <a:cubicBezTo>
                      <a:pt x="78" y="113"/>
                      <a:pt x="76" y="112"/>
                      <a:pt x="76" y="109"/>
                    </a:cubicBezTo>
                    <a:cubicBezTo>
                      <a:pt x="76" y="106"/>
                      <a:pt x="75" y="102"/>
                      <a:pt x="76" y="100"/>
                    </a:cubicBezTo>
                    <a:cubicBezTo>
                      <a:pt x="77" y="98"/>
                      <a:pt x="79" y="97"/>
                      <a:pt x="82" y="96"/>
                    </a:cubicBezTo>
                    <a:cubicBezTo>
                      <a:pt x="85" y="96"/>
                      <a:pt x="91" y="97"/>
                      <a:pt x="95" y="96"/>
                    </a:cubicBezTo>
                    <a:cubicBezTo>
                      <a:pt x="98" y="96"/>
                      <a:pt x="99" y="95"/>
                      <a:pt x="101" y="93"/>
                    </a:cubicBezTo>
                    <a:cubicBezTo>
                      <a:pt x="104" y="91"/>
                      <a:pt x="107" y="89"/>
                      <a:pt x="109" y="85"/>
                    </a:cubicBezTo>
                    <a:cubicBezTo>
                      <a:pt x="110" y="80"/>
                      <a:pt x="108" y="73"/>
                      <a:pt x="108" y="68"/>
                    </a:cubicBezTo>
                    <a:cubicBezTo>
                      <a:pt x="108" y="64"/>
                      <a:pt x="111" y="66"/>
                      <a:pt x="109" y="58"/>
                    </a:cubicBezTo>
                    <a:cubicBezTo>
                      <a:pt x="109" y="57"/>
                      <a:pt x="108" y="55"/>
                      <a:pt x="108" y="52"/>
                    </a:cubicBezTo>
                    <a:cubicBezTo>
                      <a:pt x="106" y="54"/>
                      <a:pt x="105" y="48"/>
                      <a:pt x="102" y="47"/>
                    </a:cubicBezTo>
                    <a:cubicBezTo>
                      <a:pt x="99" y="46"/>
                      <a:pt x="94" y="49"/>
                      <a:pt x="92" y="47"/>
                    </a:cubicBezTo>
                    <a:cubicBezTo>
                      <a:pt x="89" y="45"/>
                      <a:pt x="91" y="42"/>
                      <a:pt x="92" y="39"/>
                    </a:cubicBezTo>
                    <a:cubicBezTo>
                      <a:pt x="93" y="37"/>
                      <a:pt x="97" y="37"/>
                      <a:pt x="97" y="34"/>
                    </a:cubicBezTo>
                    <a:cubicBezTo>
                      <a:pt x="96" y="32"/>
                      <a:pt x="91" y="31"/>
                      <a:pt x="89" y="30"/>
                    </a:cubicBezTo>
                    <a:cubicBezTo>
                      <a:pt x="88" y="29"/>
                      <a:pt x="85" y="26"/>
                      <a:pt x="85" y="24"/>
                    </a:cubicBezTo>
                    <a:cubicBezTo>
                      <a:pt x="85" y="22"/>
                      <a:pt x="82" y="13"/>
                      <a:pt x="81" y="13"/>
                    </a:cubicBezTo>
                    <a:cubicBezTo>
                      <a:pt x="80" y="13"/>
                      <a:pt x="78" y="13"/>
                      <a:pt x="76" y="14"/>
                    </a:cubicBezTo>
                    <a:cubicBezTo>
                      <a:pt x="75" y="15"/>
                      <a:pt x="74" y="17"/>
                      <a:pt x="72" y="18"/>
                    </a:cubicBezTo>
                    <a:cubicBezTo>
                      <a:pt x="70" y="20"/>
                      <a:pt x="68" y="22"/>
                      <a:pt x="65" y="22"/>
                    </a:cubicBezTo>
                    <a:cubicBezTo>
                      <a:pt x="61" y="23"/>
                      <a:pt x="54" y="23"/>
                      <a:pt x="50" y="21"/>
                    </a:cubicBezTo>
                    <a:cubicBezTo>
                      <a:pt x="45" y="18"/>
                      <a:pt x="40" y="11"/>
                      <a:pt x="37" y="8"/>
                    </a:cubicBezTo>
                    <a:cubicBezTo>
                      <a:pt x="35" y="4"/>
                      <a:pt x="36" y="2"/>
                      <a:pt x="34" y="1"/>
                    </a:cubicBezTo>
                    <a:cubicBezTo>
                      <a:pt x="31" y="0"/>
                      <a:pt x="28" y="1"/>
                      <a:pt x="25" y="2"/>
                    </a:cubicBezTo>
                    <a:cubicBezTo>
                      <a:pt x="23" y="3"/>
                      <a:pt x="20" y="5"/>
                      <a:pt x="18" y="8"/>
                    </a:cubicBezTo>
                    <a:cubicBezTo>
                      <a:pt x="12" y="16"/>
                      <a:pt x="17" y="18"/>
                      <a:pt x="21" y="25"/>
                    </a:cubicBezTo>
                    <a:close/>
                    <a:moveTo>
                      <a:pt x="11" y="221"/>
                    </a:moveTo>
                    <a:cubicBezTo>
                      <a:pt x="9" y="221"/>
                      <a:pt x="9" y="221"/>
                      <a:pt x="11" y="22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xmlns="" id="{7B0CFAB9-8B2C-4B4D-AABF-93810105AB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790776" y="5210982"/>
                <a:ext cx="1122125" cy="941695"/>
              </a:xfrm>
              <a:custGeom>
                <a:avLst/>
                <a:gdLst/>
                <a:ahLst/>
                <a:cxnLst>
                  <a:cxn ang="0">
                    <a:pos x="178" y="1"/>
                  </a:cxn>
                  <a:cxn ang="0">
                    <a:pos x="197" y="22"/>
                  </a:cxn>
                  <a:cxn ang="0">
                    <a:pos x="183" y="36"/>
                  </a:cxn>
                  <a:cxn ang="0">
                    <a:pos x="178" y="55"/>
                  </a:cxn>
                  <a:cxn ang="0">
                    <a:pos x="170" y="69"/>
                  </a:cxn>
                  <a:cxn ang="0">
                    <a:pos x="159" y="90"/>
                  </a:cxn>
                  <a:cxn ang="0">
                    <a:pos x="152" y="106"/>
                  </a:cxn>
                  <a:cxn ang="0">
                    <a:pos x="145" y="123"/>
                  </a:cxn>
                  <a:cxn ang="0">
                    <a:pos x="129" y="138"/>
                  </a:cxn>
                  <a:cxn ang="0">
                    <a:pos x="104" y="164"/>
                  </a:cxn>
                  <a:cxn ang="0">
                    <a:pos x="82" y="180"/>
                  </a:cxn>
                  <a:cxn ang="0">
                    <a:pos x="73" y="185"/>
                  </a:cxn>
                  <a:cxn ang="0">
                    <a:pos x="63" y="193"/>
                  </a:cxn>
                  <a:cxn ang="0">
                    <a:pos x="62" y="193"/>
                  </a:cxn>
                  <a:cxn ang="0">
                    <a:pos x="39" y="196"/>
                  </a:cxn>
                  <a:cxn ang="0">
                    <a:pos x="28" y="180"/>
                  </a:cxn>
                  <a:cxn ang="0">
                    <a:pos x="7" y="179"/>
                  </a:cxn>
                  <a:cxn ang="0">
                    <a:pos x="18" y="174"/>
                  </a:cxn>
                  <a:cxn ang="0">
                    <a:pos x="27" y="162"/>
                  </a:cxn>
                  <a:cxn ang="0">
                    <a:pos x="31" y="145"/>
                  </a:cxn>
                  <a:cxn ang="0">
                    <a:pos x="41" y="130"/>
                  </a:cxn>
                  <a:cxn ang="0">
                    <a:pos x="52" y="121"/>
                  </a:cxn>
                  <a:cxn ang="0">
                    <a:pos x="65" y="114"/>
                  </a:cxn>
                  <a:cxn ang="0">
                    <a:pos x="78" y="110"/>
                  </a:cxn>
                  <a:cxn ang="0">
                    <a:pos x="95" y="104"/>
                  </a:cxn>
                  <a:cxn ang="0">
                    <a:pos x="106" y="112"/>
                  </a:cxn>
                  <a:cxn ang="0">
                    <a:pos x="111" y="100"/>
                  </a:cxn>
                  <a:cxn ang="0">
                    <a:pos x="116" y="85"/>
                  </a:cxn>
                  <a:cxn ang="0">
                    <a:pos x="129" y="72"/>
                  </a:cxn>
                  <a:cxn ang="0">
                    <a:pos x="143" y="57"/>
                  </a:cxn>
                  <a:cxn ang="0">
                    <a:pos x="153" y="47"/>
                  </a:cxn>
                  <a:cxn ang="0">
                    <a:pos x="157" y="31"/>
                  </a:cxn>
                  <a:cxn ang="0">
                    <a:pos x="167" y="14"/>
                  </a:cxn>
                  <a:cxn ang="0">
                    <a:pos x="177" y="0"/>
                  </a:cxn>
                  <a:cxn ang="0">
                    <a:pos x="55" y="197"/>
                  </a:cxn>
                  <a:cxn ang="0">
                    <a:pos x="55" y="197"/>
                  </a:cxn>
                  <a:cxn ang="0">
                    <a:pos x="55" y="197"/>
                  </a:cxn>
                </a:cxnLst>
                <a:rect l="0" t="0" r="r" b="b"/>
                <a:pathLst>
                  <a:path w="201" h="198">
                    <a:moveTo>
                      <a:pt x="177" y="0"/>
                    </a:moveTo>
                    <a:cubicBezTo>
                      <a:pt x="178" y="0"/>
                      <a:pt x="178" y="0"/>
                      <a:pt x="178" y="1"/>
                    </a:cubicBezTo>
                    <a:cubicBezTo>
                      <a:pt x="182" y="5"/>
                      <a:pt x="194" y="9"/>
                      <a:pt x="198" y="13"/>
                    </a:cubicBezTo>
                    <a:cubicBezTo>
                      <a:pt x="201" y="17"/>
                      <a:pt x="198" y="19"/>
                      <a:pt x="197" y="22"/>
                    </a:cubicBezTo>
                    <a:cubicBezTo>
                      <a:pt x="196" y="26"/>
                      <a:pt x="193" y="31"/>
                      <a:pt x="190" y="33"/>
                    </a:cubicBezTo>
                    <a:cubicBezTo>
                      <a:pt x="188" y="36"/>
                      <a:pt x="185" y="34"/>
                      <a:pt x="183" y="36"/>
                    </a:cubicBezTo>
                    <a:cubicBezTo>
                      <a:pt x="182" y="39"/>
                      <a:pt x="183" y="42"/>
                      <a:pt x="182" y="45"/>
                    </a:cubicBezTo>
                    <a:cubicBezTo>
                      <a:pt x="181" y="49"/>
                      <a:pt x="180" y="53"/>
                      <a:pt x="178" y="55"/>
                    </a:cubicBezTo>
                    <a:cubicBezTo>
                      <a:pt x="176" y="58"/>
                      <a:pt x="172" y="59"/>
                      <a:pt x="171" y="61"/>
                    </a:cubicBezTo>
                    <a:cubicBezTo>
                      <a:pt x="169" y="64"/>
                      <a:pt x="172" y="66"/>
                      <a:pt x="170" y="69"/>
                    </a:cubicBezTo>
                    <a:cubicBezTo>
                      <a:pt x="169" y="72"/>
                      <a:pt x="165" y="72"/>
                      <a:pt x="163" y="76"/>
                    </a:cubicBezTo>
                    <a:cubicBezTo>
                      <a:pt x="161" y="79"/>
                      <a:pt x="160" y="85"/>
                      <a:pt x="159" y="90"/>
                    </a:cubicBezTo>
                    <a:cubicBezTo>
                      <a:pt x="158" y="95"/>
                      <a:pt x="159" y="102"/>
                      <a:pt x="157" y="105"/>
                    </a:cubicBezTo>
                    <a:cubicBezTo>
                      <a:pt x="156" y="108"/>
                      <a:pt x="153" y="103"/>
                      <a:pt x="152" y="106"/>
                    </a:cubicBezTo>
                    <a:cubicBezTo>
                      <a:pt x="151" y="110"/>
                      <a:pt x="153" y="119"/>
                      <a:pt x="152" y="122"/>
                    </a:cubicBezTo>
                    <a:cubicBezTo>
                      <a:pt x="150" y="126"/>
                      <a:pt x="148" y="121"/>
                      <a:pt x="145" y="123"/>
                    </a:cubicBezTo>
                    <a:cubicBezTo>
                      <a:pt x="143" y="125"/>
                      <a:pt x="139" y="133"/>
                      <a:pt x="136" y="135"/>
                    </a:cubicBezTo>
                    <a:cubicBezTo>
                      <a:pt x="133" y="138"/>
                      <a:pt x="133" y="135"/>
                      <a:pt x="129" y="138"/>
                    </a:cubicBezTo>
                    <a:cubicBezTo>
                      <a:pt x="126" y="141"/>
                      <a:pt x="121" y="147"/>
                      <a:pt x="116" y="151"/>
                    </a:cubicBezTo>
                    <a:cubicBezTo>
                      <a:pt x="112" y="156"/>
                      <a:pt x="108" y="161"/>
                      <a:pt x="104" y="164"/>
                    </a:cubicBezTo>
                    <a:cubicBezTo>
                      <a:pt x="100" y="168"/>
                      <a:pt x="95" y="171"/>
                      <a:pt x="91" y="174"/>
                    </a:cubicBezTo>
                    <a:cubicBezTo>
                      <a:pt x="88" y="176"/>
                      <a:pt x="84" y="178"/>
                      <a:pt x="82" y="180"/>
                    </a:cubicBezTo>
                    <a:cubicBezTo>
                      <a:pt x="80" y="182"/>
                      <a:pt x="80" y="183"/>
                      <a:pt x="78" y="184"/>
                    </a:cubicBezTo>
                    <a:cubicBezTo>
                      <a:pt x="77" y="185"/>
                      <a:pt x="75" y="184"/>
                      <a:pt x="73" y="185"/>
                    </a:cubicBezTo>
                    <a:cubicBezTo>
                      <a:pt x="71" y="187"/>
                      <a:pt x="70" y="191"/>
                      <a:pt x="68" y="192"/>
                    </a:cubicBezTo>
                    <a:cubicBezTo>
                      <a:pt x="66" y="193"/>
                      <a:pt x="65" y="192"/>
                      <a:pt x="63" y="193"/>
                    </a:cubicBezTo>
                    <a:cubicBezTo>
                      <a:pt x="61" y="194"/>
                      <a:pt x="59" y="195"/>
                      <a:pt x="56" y="196"/>
                    </a:cubicBezTo>
                    <a:cubicBezTo>
                      <a:pt x="58" y="195"/>
                      <a:pt x="61" y="194"/>
                      <a:pt x="62" y="193"/>
                    </a:cubicBezTo>
                    <a:cubicBezTo>
                      <a:pt x="59" y="191"/>
                      <a:pt x="52" y="194"/>
                      <a:pt x="49" y="193"/>
                    </a:cubicBezTo>
                    <a:cubicBezTo>
                      <a:pt x="45" y="192"/>
                      <a:pt x="43" y="197"/>
                      <a:pt x="39" y="196"/>
                    </a:cubicBezTo>
                    <a:cubicBezTo>
                      <a:pt x="36" y="195"/>
                      <a:pt x="34" y="190"/>
                      <a:pt x="32" y="187"/>
                    </a:cubicBezTo>
                    <a:cubicBezTo>
                      <a:pt x="30" y="185"/>
                      <a:pt x="32" y="181"/>
                      <a:pt x="28" y="180"/>
                    </a:cubicBezTo>
                    <a:cubicBezTo>
                      <a:pt x="24" y="179"/>
                      <a:pt x="17" y="184"/>
                      <a:pt x="12" y="183"/>
                    </a:cubicBezTo>
                    <a:cubicBezTo>
                      <a:pt x="10" y="182"/>
                      <a:pt x="8" y="180"/>
                      <a:pt x="7" y="179"/>
                    </a:cubicBezTo>
                    <a:cubicBezTo>
                      <a:pt x="0" y="184"/>
                      <a:pt x="7" y="178"/>
                      <a:pt x="10" y="176"/>
                    </a:cubicBezTo>
                    <a:cubicBezTo>
                      <a:pt x="13" y="174"/>
                      <a:pt x="16" y="175"/>
                      <a:pt x="18" y="174"/>
                    </a:cubicBezTo>
                    <a:cubicBezTo>
                      <a:pt x="20" y="172"/>
                      <a:pt x="19" y="169"/>
                      <a:pt x="20" y="167"/>
                    </a:cubicBezTo>
                    <a:cubicBezTo>
                      <a:pt x="22" y="165"/>
                      <a:pt x="25" y="165"/>
                      <a:pt x="27" y="162"/>
                    </a:cubicBezTo>
                    <a:cubicBezTo>
                      <a:pt x="29" y="159"/>
                      <a:pt x="31" y="153"/>
                      <a:pt x="31" y="150"/>
                    </a:cubicBezTo>
                    <a:cubicBezTo>
                      <a:pt x="32" y="147"/>
                      <a:pt x="30" y="147"/>
                      <a:pt x="31" y="145"/>
                    </a:cubicBezTo>
                    <a:cubicBezTo>
                      <a:pt x="33" y="143"/>
                      <a:pt x="36" y="145"/>
                      <a:pt x="37" y="142"/>
                    </a:cubicBezTo>
                    <a:cubicBezTo>
                      <a:pt x="39" y="140"/>
                      <a:pt x="38" y="132"/>
                      <a:pt x="41" y="130"/>
                    </a:cubicBezTo>
                    <a:cubicBezTo>
                      <a:pt x="44" y="127"/>
                      <a:pt x="49" y="131"/>
                      <a:pt x="51" y="129"/>
                    </a:cubicBezTo>
                    <a:cubicBezTo>
                      <a:pt x="53" y="127"/>
                      <a:pt x="53" y="123"/>
                      <a:pt x="52" y="121"/>
                    </a:cubicBezTo>
                    <a:cubicBezTo>
                      <a:pt x="55" y="121"/>
                      <a:pt x="58" y="121"/>
                      <a:pt x="60" y="121"/>
                    </a:cubicBezTo>
                    <a:cubicBezTo>
                      <a:pt x="69" y="119"/>
                      <a:pt x="62" y="115"/>
                      <a:pt x="65" y="114"/>
                    </a:cubicBezTo>
                    <a:cubicBezTo>
                      <a:pt x="67" y="113"/>
                      <a:pt x="71" y="117"/>
                      <a:pt x="73" y="116"/>
                    </a:cubicBezTo>
                    <a:cubicBezTo>
                      <a:pt x="76" y="116"/>
                      <a:pt x="75" y="113"/>
                      <a:pt x="78" y="110"/>
                    </a:cubicBezTo>
                    <a:cubicBezTo>
                      <a:pt x="80" y="108"/>
                      <a:pt x="86" y="104"/>
                      <a:pt x="89" y="103"/>
                    </a:cubicBezTo>
                    <a:cubicBezTo>
                      <a:pt x="92" y="101"/>
                      <a:pt x="93" y="102"/>
                      <a:pt x="95" y="104"/>
                    </a:cubicBezTo>
                    <a:cubicBezTo>
                      <a:pt x="97" y="105"/>
                      <a:pt x="97" y="108"/>
                      <a:pt x="99" y="110"/>
                    </a:cubicBezTo>
                    <a:cubicBezTo>
                      <a:pt x="101" y="111"/>
                      <a:pt x="104" y="113"/>
                      <a:pt x="106" y="112"/>
                    </a:cubicBezTo>
                    <a:cubicBezTo>
                      <a:pt x="108" y="110"/>
                      <a:pt x="106" y="106"/>
                      <a:pt x="107" y="104"/>
                    </a:cubicBezTo>
                    <a:cubicBezTo>
                      <a:pt x="107" y="102"/>
                      <a:pt x="109" y="101"/>
                      <a:pt x="111" y="100"/>
                    </a:cubicBezTo>
                    <a:cubicBezTo>
                      <a:pt x="113" y="99"/>
                      <a:pt x="115" y="103"/>
                      <a:pt x="116" y="100"/>
                    </a:cubicBezTo>
                    <a:cubicBezTo>
                      <a:pt x="118" y="97"/>
                      <a:pt x="115" y="89"/>
                      <a:pt x="116" y="85"/>
                    </a:cubicBezTo>
                    <a:cubicBezTo>
                      <a:pt x="117" y="81"/>
                      <a:pt x="120" y="79"/>
                      <a:pt x="122" y="77"/>
                    </a:cubicBezTo>
                    <a:cubicBezTo>
                      <a:pt x="124" y="75"/>
                      <a:pt x="126" y="74"/>
                      <a:pt x="129" y="72"/>
                    </a:cubicBezTo>
                    <a:cubicBezTo>
                      <a:pt x="132" y="70"/>
                      <a:pt x="136" y="68"/>
                      <a:pt x="139" y="65"/>
                    </a:cubicBezTo>
                    <a:cubicBezTo>
                      <a:pt x="141" y="63"/>
                      <a:pt x="141" y="59"/>
                      <a:pt x="143" y="57"/>
                    </a:cubicBezTo>
                    <a:cubicBezTo>
                      <a:pt x="145" y="56"/>
                      <a:pt x="149" y="58"/>
                      <a:pt x="151" y="56"/>
                    </a:cubicBezTo>
                    <a:cubicBezTo>
                      <a:pt x="153" y="54"/>
                      <a:pt x="152" y="49"/>
                      <a:pt x="153" y="47"/>
                    </a:cubicBezTo>
                    <a:cubicBezTo>
                      <a:pt x="154" y="45"/>
                      <a:pt x="157" y="47"/>
                      <a:pt x="158" y="44"/>
                    </a:cubicBezTo>
                    <a:cubicBezTo>
                      <a:pt x="159" y="41"/>
                      <a:pt x="156" y="34"/>
                      <a:pt x="157" y="31"/>
                    </a:cubicBezTo>
                    <a:cubicBezTo>
                      <a:pt x="159" y="27"/>
                      <a:pt x="165" y="29"/>
                      <a:pt x="167" y="26"/>
                    </a:cubicBezTo>
                    <a:cubicBezTo>
                      <a:pt x="169" y="23"/>
                      <a:pt x="167" y="18"/>
                      <a:pt x="167" y="14"/>
                    </a:cubicBezTo>
                    <a:cubicBezTo>
                      <a:pt x="168" y="11"/>
                      <a:pt x="167" y="7"/>
                      <a:pt x="170" y="4"/>
                    </a:cubicBezTo>
                    <a:cubicBezTo>
                      <a:pt x="172" y="2"/>
                      <a:pt x="174" y="1"/>
                      <a:pt x="177" y="0"/>
                    </a:cubicBezTo>
                    <a:close/>
                    <a:moveTo>
                      <a:pt x="56" y="196"/>
                    </a:moveTo>
                    <a:cubicBezTo>
                      <a:pt x="56" y="197"/>
                      <a:pt x="55" y="197"/>
                      <a:pt x="55" y="197"/>
                    </a:cubicBezTo>
                    <a:cubicBezTo>
                      <a:pt x="55" y="197"/>
                      <a:pt x="56" y="197"/>
                      <a:pt x="56" y="196"/>
                    </a:cubicBezTo>
                    <a:close/>
                    <a:moveTo>
                      <a:pt x="55" y="197"/>
                    </a:moveTo>
                    <a:cubicBezTo>
                      <a:pt x="54" y="197"/>
                      <a:pt x="54" y="198"/>
                      <a:pt x="54" y="198"/>
                    </a:cubicBezTo>
                    <a:cubicBezTo>
                      <a:pt x="54" y="198"/>
                      <a:pt x="54" y="197"/>
                      <a:pt x="55" y="197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32">
                <a:extLst>
                  <a:ext uri="{FF2B5EF4-FFF2-40B4-BE49-F238E27FC236}">
                    <a16:creationId xmlns:a16="http://schemas.microsoft.com/office/drawing/2014/main" xmlns="" id="{7BA0F233-9671-438F-87AA-0DFEFC97D5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3876867" y="5471259"/>
                <a:ext cx="1216135" cy="727131"/>
              </a:xfrm>
              <a:custGeom>
                <a:avLst/>
                <a:gdLst/>
                <a:ahLst/>
                <a:cxnLst>
                  <a:cxn ang="0">
                    <a:pos x="97" y="121"/>
                  </a:cxn>
                  <a:cxn ang="0">
                    <a:pos x="104" y="96"/>
                  </a:cxn>
                  <a:cxn ang="0">
                    <a:pos x="126" y="100"/>
                  </a:cxn>
                  <a:cxn ang="0">
                    <a:pos x="121" y="114"/>
                  </a:cxn>
                  <a:cxn ang="0">
                    <a:pos x="131" y="120"/>
                  </a:cxn>
                  <a:cxn ang="0">
                    <a:pos x="139" y="139"/>
                  </a:cxn>
                  <a:cxn ang="0">
                    <a:pos x="149" y="151"/>
                  </a:cxn>
                  <a:cxn ang="0">
                    <a:pos x="165" y="145"/>
                  </a:cxn>
                  <a:cxn ang="0">
                    <a:pos x="175" y="130"/>
                  </a:cxn>
                  <a:cxn ang="0">
                    <a:pos x="185" y="121"/>
                  </a:cxn>
                  <a:cxn ang="0">
                    <a:pos x="196" y="104"/>
                  </a:cxn>
                  <a:cxn ang="0">
                    <a:pos x="202" y="96"/>
                  </a:cxn>
                  <a:cxn ang="0">
                    <a:pos x="216" y="83"/>
                  </a:cxn>
                  <a:cxn ang="0">
                    <a:pos x="209" y="70"/>
                  </a:cxn>
                  <a:cxn ang="0">
                    <a:pos x="205" y="60"/>
                  </a:cxn>
                  <a:cxn ang="0">
                    <a:pos x="196" y="63"/>
                  </a:cxn>
                  <a:cxn ang="0">
                    <a:pos x="198" y="50"/>
                  </a:cxn>
                  <a:cxn ang="0">
                    <a:pos x="189" y="43"/>
                  </a:cxn>
                  <a:cxn ang="0">
                    <a:pos x="190" y="53"/>
                  </a:cxn>
                  <a:cxn ang="0">
                    <a:pos x="184" y="63"/>
                  </a:cxn>
                  <a:cxn ang="0">
                    <a:pos x="170" y="56"/>
                  </a:cxn>
                  <a:cxn ang="0">
                    <a:pos x="157" y="63"/>
                  </a:cxn>
                  <a:cxn ang="0">
                    <a:pos x="142" y="53"/>
                  </a:cxn>
                  <a:cxn ang="0">
                    <a:pos x="125" y="38"/>
                  </a:cxn>
                  <a:cxn ang="0">
                    <a:pos x="117" y="3"/>
                  </a:cxn>
                  <a:cxn ang="0">
                    <a:pos x="108" y="14"/>
                  </a:cxn>
                  <a:cxn ang="0">
                    <a:pos x="93" y="25"/>
                  </a:cxn>
                  <a:cxn ang="0">
                    <a:pos x="78" y="35"/>
                  </a:cxn>
                  <a:cxn ang="0">
                    <a:pos x="69" y="38"/>
                  </a:cxn>
                  <a:cxn ang="0">
                    <a:pos x="65" y="22"/>
                  </a:cxn>
                  <a:cxn ang="0">
                    <a:pos x="50" y="20"/>
                  </a:cxn>
                  <a:cxn ang="0">
                    <a:pos x="46" y="5"/>
                  </a:cxn>
                  <a:cxn ang="0">
                    <a:pos x="26" y="5"/>
                  </a:cxn>
                  <a:cxn ang="0">
                    <a:pos x="23" y="18"/>
                  </a:cxn>
                  <a:cxn ang="0">
                    <a:pos x="15" y="18"/>
                  </a:cxn>
                  <a:cxn ang="0">
                    <a:pos x="26" y="27"/>
                  </a:cxn>
                  <a:cxn ang="0">
                    <a:pos x="24" y="35"/>
                  </a:cxn>
                  <a:cxn ang="0">
                    <a:pos x="33" y="40"/>
                  </a:cxn>
                  <a:cxn ang="0">
                    <a:pos x="32" y="54"/>
                  </a:cxn>
                  <a:cxn ang="0">
                    <a:pos x="25" y="64"/>
                  </a:cxn>
                  <a:cxn ang="0">
                    <a:pos x="16" y="67"/>
                  </a:cxn>
                  <a:cxn ang="0">
                    <a:pos x="5" y="77"/>
                  </a:cxn>
                  <a:cxn ang="0">
                    <a:pos x="23" y="93"/>
                  </a:cxn>
                  <a:cxn ang="0">
                    <a:pos x="40" y="83"/>
                  </a:cxn>
                  <a:cxn ang="0">
                    <a:pos x="53" y="76"/>
                  </a:cxn>
                  <a:cxn ang="0">
                    <a:pos x="70" y="67"/>
                  </a:cxn>
                  <a:cxn ang="0">
                    <a:pos x="67" y="78"/>
                  </a:cxn>
                  <a:cxn ang="0">
                    <a:pos x="77" y="99"/>
                  </a:cxn>
                  <a:cxn ang="0">
                    <a:pos x="85" y="115"/>
                  </a:cxn>
                  <a:cxn ang="0">
                    <a:pos x="91" y="123"/>
                  </a:cxn>
                  <a:cxn ang="0">
                    <a:pos x="70" y="99"/>
                  </a:cxn>
                  <a:cxn ang="0">
                    <a:pos x="70" y="99"/>
                  </a:cxn>
                  <a:cxn ang="0">
                    <a:pos x="70" y="99"/>
                  </a:cxn>
                </a:cxnLst>
                <a:rect l="0" t="0" r="r" b="b"/>
                <a:pathLst>
                  <a:path w="218" h="153">
                    <a:moveTo>
                      <a:pt x="91" y="123"/>
                    </a:moveTo>
                    <a:cubicBezTo>
                      <a:pt x="93" y="123"/>
                      <a:pt x="95" y="122"/>
                      <a:pt x="97" y="121"/>
                    </a:cubicBezTo>
                    <a:cubicBezTo>
                      <a:pt x="102" y="117"/>
                      <a:pt x="96" y="108"/>
                      <a:pt x="98" y="103"/>
                    </a:cubicBezTo>
                    <a:cubicBezTo>
                      <a:pt x="99" y="99"/>
                      <a:pt x="100" y="97"/>
                      <a:pt x="104" y="96"/>
                    </a:cubicBezTo>
                    <a:cubicBezTo>
                      <a:pt x="109" y="94"/>
                      <a:pt x="121" y="94"/>
                      <a:pt x="125" y="95"/>
                    </a:cubicBezTo>
                    <a:cubicBezTo>
                      <a:pt x="129" y="96"/>
                      <a:pt x="127" y="98"/>
                      <a:pt x="126" y="100"/>
                    </a:cubicBezTo>
                    <a:cubicBezTo>
                      <a:pt x="125" y="102"/>
                      <a:pt x="121" y="103"/>
                      <a:pt x="120" y="105"/>
                    </a:cubicBezTo>
                    <a:cubicBezTo>
                      <a:pt x="119" y="108"/>
                      <a:pt x="119" y="112"/>
                      <a:pt x="121" y="114"/>
                    </a:cubicBezTo>
                    <a:cubicBezTo>
                      <a:pt x="122" y="115"/>
                      <a:pt x="125" y="113"/>
                      <a:pt x="127" y="114"/>
                    </a:cubicBezTo>
                    <a:cubicBezTo>
                      <a:pt x="129" y="115"/>
                      <a:pt x="130" y="118"/>
                      <a:pt x="131" y="120"/>
                    </a:cubicBezTo>
                    <a:cubicBezTo>
                      <a:pt x="131" y="122"/>
                      <a:pt x="128" y="123"/>
                      <a:pt x="130" y="126"/>
                    </a:cubicBezTo>
                    <a:cubicBezTo>
                      <a:pt x="131" y="129"/>
                      <a:pt x="137" y="136"/>
                      <a:pt x="139" y="139"/>
                    </a:cubicBezTo>
                    <a:cubicBezTo>
                      <a:pt x="142" y="142"/>
                      <a:pt x="143" y="143"/>
                      <a:pt x="145" y="145"/>
                    </a:cubicBezTo>
                    <a:cubicBezTo>
                      <a:pt x="147" y="147"/>
                      <a:pt x="147" y="149"/>
                      <a:pt x="149" y="151"/>
                    </a:cubicBezTo>
                    <a:cubicBezTo>
                      <a:pt x="152" y="152"/>
                      <a:pt x="155" y="153"/>
                      <a:pt x="157" y="152"/>
                    </a:cubicBezTo>
                    <a:cubicBezTo>
                      <a:pt x="160" y="150"/>
                      <a:pt x="163" y="147"/>
                      <a:pt x="165" y="145"/>
                    </a:cubicBezTo>
                    <a:cubicBezTo>
                      <a:pt x="166" y="142"/>
                      <a:pt x="165" y="140"/>
                      <a:pt x="166" y="138"/>
                    </a:cubicBezTo>
                    <a:cubicBezTo>
                      <a:pt x="168" y="135"/>
                      <a:pt x="172" y="132"/>
                      <a:pt x="175" y="130"/>
                    </a:cubicBezTo>
                    <a:cubicBezTo>
                      <a:pt x="178" y="128"/>
                      <a:pt x="181" y="129"/>
                      <a:pt x="183" y="128"/>
                    </a:cubicBezTo>
                    <a:cubicBezTo>
                      <a:pt x="185" y="126"/>
                      <a:pt x="184" y="123"/>
                      <a:pt x="185" y="121"/>
                    </a:cubicBezTo>
                    <a:cubicBezTo>
                      <a:pt x="187" y="119"/>
                      <a:pt x="190" y="119"/>
                      <a:pt x="192" y="116"/>
                    </a:cubicBezTo>
                    <a:cubicBezTo>
                      <a:pt x="194" y="113"/>
                      <a:pt x="196" y="107"/>
                      <a:pt x="196" y="104"/>
                    </a:cubicBezTo>
                    <a:cubicBezTo>
                      <a:pt x="197" y="101"/>
                      <a:pt x="195" y="101"/>
                      <a:pt x="196" y="99"/>
                    </a:cubicBezTo>
                    <a:cubicBezTo>
                      <a:pt x="198" y="97"/>
                      <a:pt x="201" y="99"/>
                      <a:pt x="202" y="96"/>
                    </a:cubicBezTo>
                    <a:cubicBezTo>
                      <a:pt x="204" y="94"/>
                      <a:pt x="203" y="86"/>
                      <a:pt x="206" y="84"/>
                    </a:cubicBezTo>
                    <a:cubicBezTo>
                      <a:pt x="209" y="81"/>
                      <a:pt x="214" y="85"/>
                      <a:pt x="216" y="83"/>
                    </a:cubicBezTo>
                    <a:cubicBezTo>
                      <a:pt x="218" y="81"/>
                      <a:pt x="218" y="77"/>
                      <a:pt x="217" y="74"/>
                    </a:cubicBezTo>
                    <a:cubicBezTo>
                      <a:pt x="216" y="72"/>
                      <a:pt x="211" y="72"/>
                      <a:pt x="209" y="70"/>
                    </a:cubicBezTo>
                    <a:cubicBezTo>
                      <a:pt x="208" y="67"/>
                      <a:pt x="211" y="63"/>
                      <a:pt x="210" y="61"/>
                    </a:cubicBezTo>
                    <a:cubicBezTo>
                      <a:pt x="209" y="58"/>
                      <a:pt x="207" y="58"/>
                      <a:pt x="205" y="60"/>
                    </a:cubicBezTo>
                    <a:cubicBezTo>
                      <a:pt x="203" y="61"/>
                      <a:pt x="204" y="67"/>
                      <a:pt x="202" y="68"/>
                    </a:cubicBezTo>
                    <a:cubicBezTo>
                      <a:pt x="199" y="69"/>
                      <a:pt x="198" y="66"/>
                      <a:pt x="196" y="63"/>
                    </a:cubicBezTo>
                    <a:cubicBezTo>
                      <a:pt x="195" y="61"/>
                      <a:pt x="194" y="57"/>
                      <a:pt x="195" y="54"/>
                    </a:cubicBezTo>
                    <a:cubicBezTo>
                      <a:pt x="195" y="52"/>
                      <a:pt x="198" y="52"/>
                      <a:pt x="198" y="50"/>
                    </a:cubicBezTo>
                    <a:cubicBezTo>
                      <a:pt x="198" y="48"/>
                      <a:pt x="198" y="45"/>
                      <a:pt x="196" y="44"/>
                    </a:cubicBezTo>
                    <a:cubicBezTo>
                      <a:pt x="194" y="42"/>
                      <a:pt x="191" y="42"/>
                      <a:pt x="189" y="43"/>
                    </a:cubicBezTo>
                    <a:cubicBezTo>
                      <a:pt x="187" y="43"/>
                      <a:pt x="186" y="45"/>
                      <a:pt x="186" y="47"/>
                    </a:cubicBezTo>
                    <a:cubicBezTo>
                      <a:pt x="186" y="49"/>
                      <a:pt x="189" y="51"/>
                      <a:pt x="190" y="53"/>
                    </a:cubicBezTo>
                    <a:cubicBezTo>
                      <a:pt x="190" y="55"/>
                      <a:pt x="191" y="58"/>
                      <a:pt x="190" y="60"/>
                    </a:cubicBezTo>
                    <a:cubicBezTo>
                      <a:pt x="188" y="62"/>
                      <a:pt x="186" y="64"/>
                      <a:pt x="184" y="63"/>
                    </a:cubicBezTo>
                    <a:cubicBezTo>
                      <a:pt x="181" y="62"/>
                      <a:pt x="180" y="57"/>
                      <a:pt x="177" y="56"/>
                    </a:cubicBezTo>
                    <a:cubicBezTo>
                      <a:pt x="175" y="55"/>
                      <a:pt x="173" y="55"/>
                      <a:pt x="170" y="56"/>
                    </a:cubicBezTo>
                    <a:cubicBezTo>
                      <a:pt x="167" y="56"/>
                      <a:pt x="162" y="57"/>
                      <a:pt x="160" y="58"/>
                    </a:cubicBezTo>
                    <a:cubicBezTo>
                      <a:pt x="158" y="59"/>
                      <a:pt x="160" y="62"/>
                      <a:pt x="157" y="63"/>
                    </a:cubicBezTo>
                    <a:cubicBezTo>
                      <a:pt x="153" y="63"/>
                      <a:pt x="146" y="64"/>
                      <a:pt x="143" y="62"/>
                    </a:cubicBezTo>
                    <a:cubicBezTo>
                      <a:pt x="140" y="60"/>
                      <a:pt x="144" y="56"/>
                      <a:pt x="142" y="53"/>
                    </a:cubicBezTo>
                    <a:cubicBezTo>
                      <a:pt x="140" y="50"/>
                      <a:pt x="134" y="50"/>
                      <a:pt x="131" y="47"/>
                    </a:cubicBezTo>
                    <a:cubicBezTo>
                      <a:pt x="128" y="45"/>
                      <a:pt x="125" y="42"/>
                      <a:pt x="125" y="38"/>
                    </a:cubicBezTo>
                    <a:cubicBezTo>
                      <a:pt x="124" y="33"/>
                      <a:pt x="128" y="27"/>
                      <a:pt x="126" y="21"/>
                    </a:cubicBezTo>
                    <a:cubicBezTo>
                      <a:pt x="125" y="15"/>
                      <a:pt x="120" y="6"/>
                      <a:pt x="117" y="3"/>
                    </a:cubicBezTo>
                    <a:cubicBezTo>
                      <a:pt x="114" y="0"/>
                      <a:pt x="114" y="4"/>
                      <a:pt x="112" y="5"/>
                    </a:cubicBezTo>
                    <a:cubicBezTo>
                      <a:pt x="111" y="7"/>
                      <a:pt x="111" y="12"/>
                      <a:pt x="108" y="14"/>
                    </a:cubicBezTo>
                    <a:cubicBezTo>
                      <a:pt x="105" y="15"/>
                      <a:pt x="100" y="12"/>
                      <a:pt x="97" y="14"/>
                    </a:cubicBezTo>
                    <a:cubicBezTo>
                      <a:pt x="94" y="17"/>
                      <a:pt x="96" y="23"/>
                      <a:pt x="93" y="25"/>
                    </a:cubicBezTo>
                    <a:cubicBezTo>
                      <a:pt x="90" y="27"/>
                      <a:pt x="86" y="24"/>
                      <a:pt x="84" y="26"/>
                    </a:cubicBezTo>
                    <a:cubicBezTo>
                      <a:pt x="81" y="28"/>
                      <a:pt x="80" y="32"/>
                      <a:pt x="78" y="35"/>
                    </a:cubicBezTo>
                    <a:cubicBezTo>
                      <a:pt x="77" y="38"/>
                      <a:pt x="77" y="43"/>
                      <a:pt x="75" y="44"/>
                    </a:cubicBezTo>
                    <a:cubicBezTo>
                      <a:pt x="72" y="45"/>
                      <a:pt x="70" y="41"/>
                      <a:pt x="69" y="38"/>
                    </a:cubicBezTo>
                    <a:cubicBezTo>
                      <a:pt x="67" y="36"/>
                      <a:pt x="67" y="32"/>
                      <a:pt x="67" y="29"/>
                    </a:cubicBezTo>
                    <a:cubicBezTo>
                      <a:pt x="66" y="26"/>
                      <a:pt x="67" y="23"/>
                      <a:pt x="65" y="22"/>
                    </a:cubicBezTo>
                    <a:cubicBezTo>
                      <a:pt x="63" y="20"/>
                      <a:pt x="59" y="21"/>
                      <a:pt x="56" y="20"/>
                    </a:cubicBezTo>
                    <a:cubicBezTo>
                      <a:pt x="54" y="20"/>
                      <a:pt x="52" y="21"/>
                      <a:pt x="50" y="20"/>
                    </a:cubicBezTo>
                    <a:cubicBezTo>
                      <a:pt x="48" y="20"/>
                      <a:pt x="46" y="19"/>
                      <a:pt x="45" y="17"/>
                    </a:cubicBezTo>
                    <a:cubicBezTo>
                      <a:pt x="44" y="14"/>
                      <a:pt x="48" y="8"/>
                      <a:pt x="46" y="5"/>
                    </a:cubicBezTo>
                    <a:cubicBezTo>
                      <a:pt x="44" y="2"/>
                      <a:pt x="42" y="2"/>
                      <a:pt x="37" y="3"/>
                    </a:cubicBezTo>
                    <a:cubicBezTo>
                      <a:pt x="34" y="4"/>
                      <a:pt x="30" y="4"/>
                      <a:pt x="26" y="5"/>
                    </a:cubicBezTo>
                    <a:cubicBezTo>
                      <a:pt x="27" y="7"/>
                      <a:pt x="27" y="9"/>
                      <a:pt x="27" y="11"/>
                    </a:cubicBezTo>
                    <a:cubicBezTo>
                      <a:pt x="26" y="14"/>
                      <a:pt x="25" y="17"/>
                      <a:pt x="23" y="18"/>
                    </a:cubicBezTo>
                    <a:cubicBezTo>
                      <a:pt x="21" y="19"/>
                      <a:pt x="17" y="16"/>
                      <a:pt x="15" y="17"/>
                    </a:cubicBezTo>
                    <a:cubicBezTo>
                      <a:pt x="15" y="17"/>
                      <a:pt x="14" y="18"/>
                      <a:pt x="15" y="18"/>
                    </a:cubicBezTo>
                    <a:cubicBezTo>
                      <a:pt x="17" y="22"/>
                      <a:pt x="18" y="26"/>
                      <a:pt x="20" y="27"/>
                    </a:cubicBezTo>
                    <a:cubicBezTo>
                      <a:pt x="24" y="30"/>
                      <a:pt x="24" y="27"/>
                      <a:pt x="26" y="27"/>
                    </a:cubicBezTo>
                    <a:cubicBezTo>
                      <a:pt x="27" y="28"/>
                      <a:pt x="29" y="29"/>
                      <a:pt x="29" y="31"/>
                    </a:cubicBezTo>
                    <a:cubicBezTo>
                      <a:pt x="28" y="32"/>
                      <a:pt x="24" y="33"/>
                      <a:pt x="24" y="35"/>
                    </a:cubicBezTo>
                    <a:cubicBezTo>
                      <a:pt x="24" y="37"/>
                      <a:pt x="26" y="37"/>
                      <a:pt x="28" y="38"/>
                    </a:cubicBezTo>
                    <a:cubicBezTo>
                      <a:pt x="29" y="39"/>
                      <a:pt x="32" y="39"/>
                      <a:pt x="33" y="40"/>
                    </a:cubicBezTo>
                    <a:cubicBezTo>
                      <a:pt x="34" y="42"/>
                      <a:pt x="35" y="44"/>
                      <a:pt x="34" y="46"/>
                    </a:cubicBezTo>
                    <a:cubicBezTo>
                      <a:pt x="34" y="48"/>
                      <a:pt x="34" y="52"/>
                      <a:pt x="32" y="54"/>
                    </a:cubicBezTo>
                    <a:cubicBezTo>
                      <a:pt x="30" y="56"/>
                      <a:pt x="26" y="54"/>
                      <a:pt x="25" y="56"/>
                    </a:cubicBezTo>
                    <a:cubicBezTo>
                      <a:pt x="24" y="58"/>
                      <a:pt x="27" y="62"/>
                      <a:pt x="25" y="64"/>
                    </a:cubicBezTo>
                    <a:cubicBezTo>
                      <a:pt x="23" y="65"/>
                      <a:pt x="20" y="61"/>
                      <a:pt x="18" y="61"/>
                    </a:cubicBezTo>
                    <a:cubicBezTo>
                      <a:pt x="16" y="62"/>
                      <a:pt x="19" y="66"/>
                      <a:pt x="16" y="67"/>
                    </a:cubicBezTo>
                    <a:cubicBezTo>
                      <a:pt x="13" y="67"/>
                      <a:pt x="6" y="63"/>
                      <a:pt x="3" y="66"/>
                    </a:cubicBezTo>
                    <a:cubicBezTo>
                      <a:pt x="0" y="68"/>
                      <a:pt x="8" y="74"/>
                      <a:pt x="5" y="77"/>
                    </a:cubicBezTo>
                    <a:cubicBezTo>
                      <a:pt x="9" y="79"/>
                      <a:pt x="12" y="80"/>
                      <a:pt x="15" y="82"/>
                    </a:cubicBezTo>
                    <a:cubicBezTo>
                      <a:pt x="18" y="85"/>
                      <a:pt x="20" y="91"/>
                      <a:pt x="23" y="93"/>
                    </a:cubicBezTo>
                    <a:cubicBezTo>
                      <a:pt x="27" y="94"/>
                      <a:pt x="31" y="94"/>
                      <a:pt x="34" y="92"/>
                    </a:cubicBezTo>
                    <a:cubicBezTo>
                      <a:pt x="38" y="90"/>
                      <a:pt x="39" y="86"/>
                      <a:pt x="40" y="83"/>
                    </a:cubicBezTo>
                    <a:cubicBezTo>
                      <a:pt x="42" y="79"/>
                      <a:pt x="40" y="74"/>
                      <a:pt x="43" y="72"/>
                    </a:cubicBezTo>
                    <a:cubicBezTo>
                      <a:pt x="47" y="70"/>
                      <a:pt x="50" y="77"/>
                      <a:pt x="53" y="76"/>
                    </a:cubicBezTo>
                    <a:cubicBezTo>
                      <a:pt x="56" y="76"/>
                      <a:pt x="54" y="72"/>
                      <a:pt x="57" y="70"/>
                    </a:cubicBezTo>
                    <a:cubicBezTo>
                      <a:pt x="61" y="68"/>
                      <a:pt x="67" y="67"/>
                      <a:pt x="70" y="67"/>
                    </a:cubicBezTo>
                    <a:cubicBezTo>
                      <a:pt x="73" y="68"/>
                      <a:pt x="73" y="71"/>
                      <a:pt x="72" y="73"/>
                    </a:cubicBezTo>
                    <a:cubicBezTo>
                      <a:pt x="71" y="75"/>
                      <a:pt x="67" y="74"/>
                      <a:pt x="67" y="78"/>
                    </a:cubicBezTo>
                    <a:cubicBezTo>
                      <a:pt x="67" y="83"/>
                      <a:pt x="70" y="91"/>
                      <a:pt x="70" y="97"/>
                    </a:cubicBezTo>
                    <a:cubicBezTo>
                      <a:pt x="74" y="97"/>
                      <a:pt x="75" y="98"/>
                      <a:pt x="77" y="99"/>
                    </a:cubicBezTo>
                    <a:cubicBezTo>
                      <a:pt x="80" y="100"/>
                      <a:pt x="82" y="101"/>
                      <a:pt x="84" y="104"/>
                    </a:cubicBezTo>
                    <a:cubicBezTo>
                      <a:pt x="85" y="107"/>
                      <a:pt x="84" y="112"/>
                      <a:pt x="85" y="115"/>
                    </a:cubicBezTo>
                    <a:cubicBezTo>
                      <a:pt x="86" y="118"/>
                      <a:pt x="88" y="119"/>
                      <a:pt x="90" y="121"/>
                    </a:cubicBezTo>
                    <a:cubicBezTo>
                      <a:pt x="90" y="122"/>
                      <a:pt x="91" y="123"/>
                      <a:pt x="91" y="123"/>
                    </a:cubicBezTo>
                    <a:close/>
                    <a:moveTo>
                      <a:pt x="70" y="99"/>
                    </a:moveTo>
                    <a:lnTo>
                      <a:pt x="70" y="99"/>
                    </a:lnTo>
                    <a:cubicBezTo>
                      <a:pt x="70" y="99"/>
                      <a:pt x="70" y="99"/>
                      <a:pt x="70" y="99"/>
                    </a:cubicBezTo>
                    <a:close/>
                    <a:moveTo>
                      <a:pt x="70" y="99"/>
                    </a:moveTo>
                    <a:cubicBezTo>
                      <a:pt x="70" y="99"/>
                      <a:pt x="70" y="99"/>
                      <a:pt x="70" y="99"/>
                    </a:cubicBezTo>
                    <a:cubicBezTo>
                      <a:pt x="70" y="99"/>
                      <a:pt x="70" y="99"/>
                      <a:pt x="70" y="99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xmlns="" id="{4107B671-9574-4D6D-A324-BCBD35FBC50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5140641" y="3925140"/>
                <a:ext cx="888099" cy="1265243"/>
              </a:xfrm>
              <a:custGeom>
                <a:avLst/>
                <a:gdLst/>
                <a:ahLst/>
                <a:cxnLst>
                  <a:cxn ang="0">
                    <a:pos x="151" y="77"/>
                  </a:cxn>
                  <a:cxn ang="0">
                    <a:pos x="130" y="81"/>
                  </a:cxn>
                  <a:cxn ang="0">
                    <a:pos x="115" y="86"/>
                  </a:cxn>
                  <a:cxn ang="0">
                    <a:pos x="99" y="93"/>
                  </a:cxn>
                  <a:cxn ang="0">
                    <a:pos x="94" y="107"/>
                  </a:cxn>
                  <a:cxn ang="0">
                    <a:pos x="101" y="125"/>
                  </a:cxn>
                  <a:cxn ang="0">
                    <a:pos x="114" y="135"/>
                  </a:cxn>
                  <a:cxn ang="0">
                    <a:pos x="110" y="154"/>
                  </a:cxn>
                  <a:cxn ang="0">
                    <a:pos x="103" y="175"/>
                  </a:cxn>
                  <a:cxn ang="0">
                    <a:pos x="102" y="206"/>
                  </a:cxn>
                  <a:cxn ang="0">
                    <a:pos x="108" y="231"/>
                  </a:cxn>
                  <a:cxn ang="0">
                    <a:pos x="108" y="243"/>
                  </a:cxn>
                  <a:cxn ang="0">
                    <a:pos x="107" y="266"/>
                  </a:cxn>
                  <a:cxn ang="0">
                    <a:pos x="94" y="257"/>
                  </a:cxn>
                  <a:cxn ang="0">
                    <a:pos x="82" y="239"/>
                  </a:cxn>
                  <a:cxn ang="0">
                    <a:pos x="68" y="239"/>
                  </a:cxn>
                  <a:cxn ang="0">
                    <a:pos x="58" y="244"/>
                  </a:cxn>
                  <a:cxn ang="0">
                    <a:pos x="45" y="237"/>
                  </a:cxn>
                  <a:cxn ang="0">
                    <a:pos x="36" y="244"/>
                  </a:cxn>
                  <a:cxn ang="0">
                    <a:pos x="19" y="246"/>
                  </a:cxn>
                  <a:cxn ang="0">
                    <a:pos x="4" y="244"/>
                  </a:cxn>
                  <a:cxn ang="0">
                    <a:pos x="1" y="229"/>
                  </a:cxn>
                  <a:cxn ang="0">
                    <a:pos x="8" y="220"/>
                  </a:cxn>
                  <a:cxn ang="0">
                    <a:pos x="1" y="209"/>
                  </a:cxn>
                  <a:cxn ang="0">
                    <a:pos x="7" y="199"/>
                  </a:cxn>
                  <a:cxn ang="0">
                    <a:pos x="11" y="185"/>
                  </a:cxn>
                  <a:cxn ang="0">
                    <a:pos x="7" y="179"/>
                  </a:cxn>
                  <a:cxn ang="0">
                    <a:pos x="5" y="166"/>
                  </a:cxn>
                  <a:cxn ang="0">
                    <a:pos x="5" y="159"/>
                  </a:cxn>
                  <a:cxn ang="0">
                    <a:pos x="13" y="142"/>
                  </a:cxn>
                  <a:cxn ang="0">
                    <a:pos x="17" y="117"/>
                  </a:cxn>
                  <a:cxn ang="0">
                    <a:pos x="26" y="87"/>
                  </a:cxn>
                  <a:cxn ang="0">
                    <a:pos x="28" y="76"/>
                  </a:cxn>
                  <a:cxn ang="0">
                    <a:pos x="23" y="71"/>
                  </a:cxn>
                  <a:cxn ang="0">
                    <a:pos x="47" y="53"/>
                  </a:cxn>
                  <a:cxn ang="0">
                    <a:pos x="61" y="46"/>
                  </a:cxn>
                  <a:cxn ang="0">
                    <a:pos x="76" y="14"/>
                  </a:cxn>
                  <a:cxn ang="0">
                    <a:pos x="103" y="11"/>
                  </a:cxn>
                  <a:cxn ang="0">
                    <a:pos x="112" y="46"/>
                  </a:cxn>
                  <a:cxn ang="0">
                    <a:pos x="130" y="51"/>
                  </a:cxn>
                  <a:cxn ang="0">
                    <a:pos x="156" y="63"/>
                  </a:cxn>
                </a:cxnLst>
                <a:rect l="0" t="0" r="r" b="b"/>
                <a:pathLst>
                  <a:path w="159" h="266">
                    <a:moveTo>
                      <a:pt x="155" y="65"/>
                    </a:moveTo>
                    <a:cubicBezTo>
                      <a:pt x="153" y="68"/>
                      <a:pt x="154" y="74"/>
                      <a:pt x="151" y="77"/>
                    </a:cubicBezTo>
                    <a:cubicBezTo>
                      <a:pt x="148" y="79"/>
                      <a:pt x="143" y="76"/>
                      <a:pt x="140" y="77"/>
                    </a:cubicBezTo>
                    <a:cubicBezTo>
                      <a:pt x="136" y="78"/>
                      <a:pt x="133" y="81"/>
                      <a:pt x="130" y="81"/>
                    </a:cubicBezTo>
                    <a:cubicBezTo>
                      <a:pt x="127" y="82"/>
                      <a:pt x="125" y="80"/>
                      <a:pt x="122" y="81"/>
                    </a:cubicBezTo>
                    <a:cubicBezTo>
                      <a:pt x="119" y="81"/>
                      <a:pt x="117" y="84"/>
                      <a:pt x="115" y="86"/>
                    </a:cubicBezTo>
                    <a:cubicBezTo>
                      <a:pt x="113" y="88"/>
                      <a:pt x="114" y="91"/>
                      <a:pt x="111" y="93"/>
                    </a:cubicBezTo>
                    <a:cubicBezTo>
                      <a:pt x="108" y="94"/>
                      <a:pt x="102" y="90"/>
                      <a:pt x="99" y="93"/>
                    </a:cubicBezTo>
                    <a:cubicBezTo>
                      <a:pt x="96" y="96"/>
                      <a:pt x="100" y="103"/>
                      <a:pt x="99" y="105"/>
                    </a:cubicBezTo>
                    <a:cubicBezTo>
                      <a:pt x="98" y="108"/>
                      <a:pt x="95" y="105"/>
                      <a:pt x="94" y="107"/>
                    </a:cubicBezTo>
                    <a:cubicBezTo>
                      <a:pt x="94" y="110"/>
                      <a:pt x="94" y="118"/>
                      <a:pt x="95" y="121"/>
                    </a:cubicBezTo>
                    <a:cubicBezTo>
                      <a:pt x="96" y="124"/>
                      <a:pt x="98" y="124"/>
                      <a:pt x="101" y="125"/>
                    </a:cubicBezTo>
                    <a:cubicBezTo>
                      <a:pt x="103" y="125"/>
                      <a:pt x="107" y="124"/>
                      <a:pt x="110" y="126"/>
                    </a:cubicBezTo>
                    <a:cubicBezTo>
                      <a:pt x="112" y="128"/>
                      <a:pt x="113" y="131"/>
                      <a:pt x="114" y="135"/>
                    </a:cubicBezTo>
                    <a:cubicBezTo>
                      <a:pt x="114" y="139"/>
                      <a:pt x="114" y="146"/>
                      <a:pt x="114" y="149"/>
                    </a:cubicBezTo>
                    <a:cubicBezTo>
                      <a:pt x="113" y="153"/>
                      <a:pt x="111" y="151"/>
                      <a:pt x="110" y="154"/>
                    </a:cubicBezTo>
                    <a:cubicBezTo>
                      <a:pt x="109" y="158"/>
                      <a:pt x="110" y="166"/>
                      <a:pt x="108" y="169"/>
                    </a:cubicBezTo>
                    <a:cubicBezTo>
                      <a:pt x="107" y="173"/>
                      <a:pt x="104" y="171"/>
                      <a:pt x="103" y="175"/>
                    </a:cubicBezTo>
                    <a:cubicBezTo>
                      <a:pt x="102" y="178"/>
                      <a:pt x="104" y="186"/>
                      <a:pt x="104" y="191"/>
                    </a:cubicBezTo>
                    <a:cubicBezTo>
                      <a:pt x="104" y="196"/>
                      <a:pt x="101" y="202"/>
                      <a:pt x="102" y="206"/>
                    </a:cubicBezTo>
                    <a:cubicBezTo>
                      <a:pt x="102" y="210"/>
                      <a:pt x="107" y="207"/>
                      <a:pt x="108" y="211"/>
                    </a:cubicBezTo>
                    <a:cubicBezTo>
                      <a:pt x="109" y="216"/>
                      <a:pt x="108" y="226"/>
                      <a:pt x="108" y="231"/>
                    </a:cubicBezTo>
                    <a:cubicBezTo>
                      <a:pt x="107" y="235"/>
                      <a:pt x="106" y="236"/>
                      <a:pt x="106" y="239"/>
                    </a:cubicBezTo>
                    <a:cubicBezTo>
                      <a:pt x="106" y="241"/>
                      <a:pt x="108" y="239"/>
                      <a:pt x="108" y="243"/>
                    </a:cubicBezTo>
                    <a:cubicBezTo>
                      <a:pt x="109" y="248"/>
                      <a:pt x="110" y="259"/>
                      <a:pt x="109" y="263"/>
                    </a:cubicBezTo>
                    <a:cubicBezTo>
                      <a:pt x="109" y="265"/>
                      <a:pt x="108" y="265"/>
                      <a:pt x="107" y="266"/>
                    </a:cubicBezTo>
                    <a:cubicBezTo>
                      <a:pt x="106" y="264"/>
                      <a:pt x="105" y="261"/>
                      <a:pt x="103" y="261"/>
                    </a:cubicBezTo>
                    <a:cubicBezTo>
                      <a:pt x="99" y="259"/>
                      <a:pt x="97" y="258"/>
                      <a:pt x="94" y="257"/>
                    </a:cubicBezTo>
                    <a:cubicBezTo>
                      <a:pt x="92" y="255"/>
                      <a:pt x="92" y="253"/>
                      <a:pt x="90" y="250"/>
                    </a:cubicBezTo>
                    <a:cubicBezTo>
                      <a:pt x="88" y="247"/>
                      <a:pt x="84" y="242"/>
                      <a:pt x="82" y="239"/>
                    </a:cubicBezTo>
                    <a:cubicBezTo>
                      <a:pt x="79" y="236"/>
                      <a:pt x="78" y="235"/>
                      <a:pt x="75" y="235"/>
                    </a:cubicBezTo>
                    <a:cubicBezTo>
                      <a:pt x="73" y="235"/>
                      <a:pt x="70" y="237"/>
                      <a:pt x="68" y="239"/>
                    </a:cubicBezTo>
                    <a:cubicBezTo>
                      <a:pt x="66" y="240"/>
                      <a:pt x="65" y="242"/>
                      <a:pt x="64" y="243"/>
                    </a:cubicBezTo>
                    <a:cubicBezTo>
                      <a:pt x="62" y="244"/>
                      <a:pt x="60" y="245"/>
                      <a:pt x="58" y="244"/>
                    </a:cubicBezTo>
                    <a:cubicBezTo>
                      <a:pt x="56" y="244"/>
                      <a:pt x="55" y="241"/>
                      <a:pt x="53" y="239"/>
                    </a:cubicBezTo>
                    <a:cubicBezTo>
                      <a:pt x="51" y="238"/>
                      <a:pt x="48" y="237"/>
                      <a:pt x="45" y="237"/>
                    </a:cubicBezTo>
                    <a:cubicBezTo>
                      <a:pt x="43" y="237"/>
                      <a:pt x="42" y="238"/>
                      <a:pt x="40" y="239"/>
                    </a:cubicBezTo>
                    <a:cubicBezTo>
                      <a:pt x="39" y="241"/>
                      <a:pt x="39" y="243"/>
                      <a:pt x="36" y="244"/>
                    </a:cubicBezTo>
                    <a:cubicBezTo>
                      <a:pt x="32" y="244"/>
                      <a:pt x="25" y="242"/>
                      <a:pt x="22" y="243"/>
                    </a:cubicBezTo>
                    <a:cubicBezTo>
                      <a:pt x="19" y="243"/>
                      <a:pt x="21" y="245"/>
                      <a:pt x="19" y="246"/>
                    </a:cubicBezTo>
                    <a:cubicBezTo>
                      <a:pt x="18" y="247"/>
                      <a:pt x="14" y="249"/>
                      <a:pt x="12" y="249"/>
                    </a:cubicBezTo>
                    <a:cubicBezTo>
                      <a:pt x="9" y="248"/>
                      <a:pt x="6" y="246"/>
                      <a:pt x="4" y="244"/>
                    </a:cubicBezTo>
                    <a:cubicBezTo>
                      <a:pt x="3" y="243"/>
                      <a:pt x="1" y="242"/>
                      <a:pt x="1" y="239"/>
                    </a:cubicBezTo>
                    <a:cubicBezTo>
                      <a:pt x="0" y="236"/>
                      <a:pt x="0" y="231"/>
                      <a:pt x="1" y="229"/>
                    </a:cubicBezTo>
                    <a:cubicBezTo>
                      <a:pt x="2" y="227"/>
                      <a:pt x="5" y="229"/>
                      <a:pt x="6" y="227"/>
                    </a:cubicBezTo>
                    <a:cubicBezTo>
                      <a:pt x="7" y="225"/>
                      <a:pt x="8" y="222"/>
                      <a:pt x="8" y="220"/>
                    </a:cubicBezTo>
                    <a:cubicBezTo>
                      <a:pt x="8" y="217"/>
                      <a:pt x="6" y="215"/>
                      <a:pt x="5" y="213"/>
                    </a:cubicBezTo>
                    <a:cubicBezTo>
                      <a:pt x="4" y="211"/>
                      <a:pt x="1" y="211"/>
                      <a:pt x="1" y="209"/>
                    </a:cubicBezTo>
                    <a:cubicBezTo>
                      <a:pt x="0" y="207"/>
                      <a:pt x="2" y="206"/>
                      <a:pt x="3" y="204"/>
                    </a:cubicBezTo>
                    <a:cubicBezTo>
                      <a:pt x="4" y="202"/>
                      <a:pt x="6" y="202"/>
                      <a:pt x="7" y="199"/>
                    </a:cubicBezTo>
                    <a:cubicBezTo>
                      <a:pt x="7" y="196"/>
                      <a:pt x="6" y="190"/>
                      <a:pt x="7" y="187"/>
                    </a:cubicBezTo>
                    <a:cubicBezTo>
                      <a:pt x="8" y="184"/>
                      <a:pt x="10" y="186"/>
                      <a:pt x="11" y="185"/>
                    </a:cubicBezTo>
                    <a:cubicBezTo>
                      <a:pt x="12" y="184"/>
                      <a:pt x="12" y="182"/>
                      <a:pt x="11" y="181"/>
                    </a:cubicBezTo>
                    <a:cubicBezTo>
                      <a:pt x="10" y="180"/>
                      <a:pt x="7" y="181"/>
                      <a:pt x="7" y="179"/>
                    </a:cubicBezTo>
                    <a:cubicBezTo>
                      <a:pt x="6" y="178"/>
                      <a:pt x="7" y="177"/>
                      <a:pt x="7" y="174"/>
                    </a:cubicBezTo>
                    <a:cubicBezTo>
                      <a:pt x="7" y="172"/>
                      <a:pt x="8" y="171"/>
                      <a:pt x="5" y="166"/>
                    </a:cubicBezTo>
                    <a:cubicBezTo>
                      <a:pt x="4" y="164"/>
                      <a:pt x="2" y="162"/>
                      <a:pt x="0" y="160"/>
                    </a:cubicBezTo>
                    <a:cubicBezTo>
                      <a:pt x="2" y="160"/>
                      <a:pt x="3" y="159"/>
                      <a:pt x="5" y="159"/>
                    </a:cubicBezTo>
                    <a:cubicBezTo>
                      <a:pt x="9" y="157"/>
                      <a:pt x="3" y="153"/>
                      <a:pt x="5" y="150"/>
                    </a:cubicBezTo>
                    <a:cubicBezTo>
                      <a:pt x="6" y="147"/>
                      <a:pt x="11" y="145"/>
                      <a:pt x="13" y="142"/>
                    </a:cubicBezTo>
                    <a:cubicBezTo>
                      <a:pt x="15" y="139"/>
                      <a:pt x="15" y="138"/>
                      <a:pt x="16" y="134"/>
                    </a:cubicBezTo>
                    <a:cubicBezTo>
                      <a:pt x="16" y="129"/>
                      <a:pt x="15" y="122"/>
                      <a:pt x="17" y="117"/>
                    </a:cubicBezTo>
                    <a:cubicBezTo>
                      <a:pt x="19" y="113"/>
                      <a:pt x="24" y="114"/>
                      <a:pt x="26" y="108"/>
                    </a:cubicBezTo>
                    <a:cubicBezTo>
                      <a:pt x="28" y="103"/>
                      <a:pt x="25" y="91"/>
                      <a:pt x="26" y="87"/>
                    </a:cubicBezTo>
                    <a:cubicBezTo>
                      <a:pt x="27" y="83"/>
                      <a:pt x="29" y="86"/>
                      <a:pt x="29" y="84"/>
                    </a:cubicBezTo>
                    <a:cubicBezTo>
                      <a:pt x="30" y="81"/>
                      <a:pt x="30" y="79"/>
                      <a:pt x="28" y="76"/>
                    </a:cubicBezTo>
                    <a:cubicBezTo>
                      <a:pt x="27" y="74"/>
                      <a:pt x="24" y="73"/>
                      <a:pt x="22" y="72"/>
                    </a:cubicBezTo>
                    <a:cubicBezTo>
                      <a:pt x="22" y="72"/>
                      <a:pt x="23" y="71"/>
                      <a:pt x="23" y="71"/>
                    </a:cubicBezTo>
                    <a:cubicBezTo>
                      <a:pt x="25" y="70"/>
                      <a:pt x="31" y="70"/>
                      <a:pt x="35" y="67"/>
                    </a:cubicBezTo>
                    <a:cubicBezTo>
                      <a:pt x="39" y="64"/>
                      <a:pt x="45" y="57"/>
                      <a:pt x="47" y="53"/>
                    </a:cubicBezTo>
                    <a:cubicBezTo>
                      <a:pt x="50" y="49"/>
                      <a:pt x="47" y="46"/>
                      <a:pt x="50" y="45"/>
                    </a:cubicBezTo>
                    <a:cubicBezTo>
                      <a:pt x="53" y="43"/>
                      <a:pt x="59" y="49"/>
                      <a:pt x="61" y="46"/>
                    </a:cubicBezTo>
                    <a:cubicBezTo>
                      <a:pt x="64" y="42"/>
                      <a:pt x="60" y="35"/>
                      <a:pt x="62" y="29"/>
                    </a:cubicBezTo>
                    <a:cubicBezTo>
                      <a:pt x="65" y="23"/>
                      <a:pt x="72" y="19"/>
                      <a:pt x="76" y="14"/>
                    </a:cubicBezTo>
                    <a:cubicBezTo>
                      <a:pt x="81" y="10"/>
                      <a:pt x="85" y="2"/>
                      <a:pt x="90" y="1"/>
                    </a:cubicBezTo>
                    <a:cubicBezTo>
                      <a:pt x="96" y="0"/>
                      <a:pt x="100" y="5"/>
                      <a:pt x="103" y="11"/>
                    </a:cubicBezTo>
                    <a:cubicBezTo>
                      <a:pt x="106" y="17"/>
                      <a:pt x="104" y="28"/>
                      <a:pt x="106" y="34"/>
                    </a:cubicBezTo>
                    <a:cubicBezTo>
                      <a:pt x="108" y="40"/>
                      <a:pt x="108" y="44"/>
                      <a:pt x="112" y="46"/>
                    </a:cubicBezTo>
                    <a:cubicBezTo>
                      <a:pt x="116" y="47"/>
                      <a:pt x="122" y="42"/>
                      <a:pt x="126" y="43"/>
                    </a:cubicBezTo>
                    <a:cubicBezTo>
                      <a:pt x="129" y="44"/>
                      <a:pt x="126" y="51"/>
                      <a:pt x="130" y="51"/>
                    </a:cubicBezTo>
                    <a:cubicBezTo>
                      <a:pt x="134" y="50"/>
                      <a:pt x="132" y="36"/>
                      <a:pt x="140" y="41"/>
                    </a:cubicBezTo>
                    <a:cubicBezTo>
                      <a:pt x="145" y="45"/>
                      <a:pt x="149" y="54"/>
                      <a:pt x="156" y="63"/>
                    </a:cubicBezTo>
                    <a:cubicBezTo>
                      <a:pt x="159" y="58"/>
                      <a:pt x="156" y="62"/>
                      <a:pt x="155" y="65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xmlns="" id="{056C373F-9B0E-43C6-AF0F-04A2A9C12C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550748" y="5062765"/>
                <a:ext cx="1228136" cy="732240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34" y="100"/>
                  </a:cxn>
                  <a:cxn ang="0">
                    <a:pos x="27" y="83"/>
                  </a:cxn>
                  <a:cxn ang="0">
                    <a:pos x="32" y="68"/>
                  </a:cxn>
                  <a:cxn ang="0">
                    <a:pos x="46" y="62"/>
                  </a:cxn>
                  <a:cxn ang="0">
                    <a:pos x="56" y="46"/>
                  </a:cxn>
                  <a:cxn ang="0">
                    <a:pos x="65" y="39"/>
                  </a:cxn>
                  <a:cxn ang="0">
                    <a:pos x="75" y="45"/>
                  </a:cxn>
                  <a:cxn ang="0">
                    <a:pos x="81" y="37"/>
                  </a:cxn>
                  <a:cxn ang="0">
                    <a:pos x="83" y="27"/>
                  </a:cxn>
                  <a:cxn ang="0">
                    <a:pos x="92" y="12"/>
                  </a:cxn>
                  <a:cxn ang="0">
                    <a:pos x="107" y="7"/>
                  </a:cxn>
                  <a:cxn ang="0">
                    <a:pos x="117" y="9"/>
                  </a:cxn>
                  <a:cxn ang="0">
                    <a:pos x="132" y="11"/>
                  </a:cxn>
                  <a:cxn ang="0">
                    <a:pos x="149" y="9"/>
                  </a:cxn>
                  <a:cxn ang="0">
                    <a:pos x="158" y="2"/>
                  </a:cxn>
                  <a:cxn ang="0">
                    <a:pos x="171" y="9"/>
                  </a:cxn>
                  <a:cxn ang="0">
                    <a:pos x="181" y="4"/>
                  </a:cxn>
                  <a:cxn ang="0">
                    <a:pos x="195" y="4"/>
                  </a:cxn>
                  <a:cxn ang="0">
                    <a:pos x="207" y="22"/>
                  </a:cxn>
                  <a:cxn ang="0">
                    <a:pos x="220" y="31"/>
                  </a:cxn>
                  <a:cxn ang="0">
                    <a:pos x="211" y="37"/>
                  </a:cxn>
                  <a:cxn ang="0">
                    <a:pos x="208" y="59"/>
                  </a:cxn>
                  <a:cxn ang="0">
                    <a:pos x="199" y="77"/>
                  </a:cxn>
                  <a:cxn ang="0">
                    <a:pos x="192" y="89"/>
                  </a:cxn>
                  <a:cxn ang="0">
                    <a:pos x="180" y="98"/>
                  </a:cxn>
                  <a:cxn ang="0">
                    <a:pos x="163" y="110"/>
                  </a:cxn>
                  <a:cxn ang="0">
                    <a:pos x="157" y="133"/>
                  </a:cxn>
                  <a:cxn ang="0">
                    <a:pos x="148" y="137"/>
                  </a:cxn>
                  <a:cxn ang="0">
                    <a:pos x="140" y="143"/>
                  </a:cxn>
                  <a:cxn ang="0">
                    <a:pos x="130" y="136"/>
                  </a:cxn>
                  <a:cxn ang="0">
                    <a:pos x="114" y="149"/>
                  </a:cxn>
                  <a:cxn ang="0">
                    <a:pos x="101" y="154"/>
                  </a:cxn>
                  <a:cxn ang="0">
                    <a:pos x="85" y="149"/>
                  </a:cxn>
                  <a:cxn ang="0">
                    <a:pos x="81" y="139"/>
                  </a:cxn>
                  <a:cxn ang="0">
                    <a:pos x="72" y="142"/>
                  </a:cxn>
                  <a:cxn ang="0">
                    <a:pos x="74" y="129"/>
                  </a:cxn>
                  <a:cxn ang="0">
                    <a:pos x="65" y="122"/>
                  </a:cxn>
                  <a:cxn ang="0">
                    <a:pos x="66" y="132"/>
                  </a:cxn>
                  <a:cxn ang="0">
                    <a:pos x="60" y="142"/>
                  </a:cxn>
                  <a:cxn ang="0">
                    <a:pos x="46" y="135"/>
                  </a:cxn>
                  <a:cxn ang="0">
                    <a:pos x="33" y="142"/>
                  </a:cxn>
                  <a:cxn ang="0">
                    <a:pos x="18" y="132"/>
                  </a:cxn>
                  <a:cxn ang="0">
                    <a:pos x="1" y="117"/>
                  </a:cxn>
                  <a:cxn ang="0">
                    <a:pos x="114" y="4"/>
                  </a:cxn>
                  <a:cxn ang="0">
                    <a:pos x="114" y="4"/>
                  </a:cxn>
                  <a:cxn ang="0">
                    <a:pos x="114" y="5"/>
                  </a:cxn>
                </a:cxnLst>
                <a:rect l="0" t="0" r="r" b="b"/>
                <a:pathLst>
                  <a:path w="220" h="154">
                    <a:moveTo>
                      <a:pt x="8" y="104"/>
                    </a:moveTo>
                    <a:cubicBezTo>
                      <a:pt x="13" y="103"/>
                      <a:pt x="13" y="101"/>
                      <a:pt x="16" y="101"/>
                    </a:cubicBezTo>
                    <a:cubicBezTo>
                      <a:pt x="19" y="101"/>
                      <a:pt x="23" y="106"/>
                      <a:pt x="27" y="106"/>
                    </a:cubicBezTo>
                    <a:cubicBezTo>
                      <a:pt x="30" y="106"/>
                      <a:pt x="33" y="103"/>
                      <a:pt x="34" y="100"/>
                    </a:cubicBezTo>
                    <a:cubicBezTo>
                      <a:pt x="35" y="97"/>
                      <a:pt x="33" y="93"/>
                      <a:pt x="32" y="90"/>
                    </a:cubicBezTo>
                    <a:cubicBezTo>
                      <a:pt x="31" y="87"/>
                      <a:pt x="28" y="86"/>
                      <a:pt x="27" y="83"/>
                    </a:cubicBezTo>
                    <a:cubicBezTo>
                      <a:pt x="26" y="80"/>
                      <a:pt x="26" y="75"/>
                      <a:pt x="27" y="72"/>
                    </a:cubicBezTo>
                    <a:cubicBezTo>
                      <a:pt x="28" y="70"/>
                      <a:pt x="30" y="69"/>
                      <a:pt x="32" y="68"/>
                    </a:cubicBezTo>
                    <a:cubicBezTo>
                      <a:pt x="34" y="67"/>
                      <a:pt x="36" y="67"/>
                      <a:pt x="39" y="66"/>
                    </a:cubicBezTo>
                    <a:cubicBezTo>
                      <a:pt x="41" y="65"/>
                      <a:pt x="44" y="65"/>
                      <a:pt x="46" y="62"/>
                    </a:cubicBezTo>
                    <a:cubicBezTo>
                      <a:pt x="48" y="59"/>
                      <a:pt x="47" y="53"/>
                      <a:pt x="49" y="50"/>
                    </a:cubicBezTo>
                    <a:cubicBezTo>
                      <a:pt x="51" y="47"/>
                      <a:pt x="53" y="47"/>
                      <a:pt x="56" y="46"/>
                    </a:cubicBezTo>
                    <a:cubicBezTo>
                      <a:pt x="58" y="45"/>
                      <a:pt x="62" y="46"/>
                      <a:pt x="64" y="45"/>
                    </a:cubicBezTo>
                    <a:cubicBezTo>
                      <a:pt x="66" y="43"/>
                      <a:pt x="64" y="41"/>
                      <a:pt x="65" y="39"/>
                    </a:cubicBezTo>
                    <a:cubicBezTo>
                      <a:pt x="66" y="38"/>
                      <a:pt x="67" y="35"/>
                      <a:pt x="70" y="36"/>
                    </a:cubicBezTo>
                    <a:cubicBezTo>
                      <a:pt x="72" y="37"/>
                      <a:pt x="73" y="43"/>
                      <a:pt x="75" y="45"/>
                    </a:cubicBezTo>
                    <a:cubicBezTo>
                      <a:pt x="78" y="46"/>
                      <a:pt x="81" y="47"/>
                      <a:pt x="83" y="45"/>
                    </a:cubicBezTo>
                    <a:cubicBezTo>
                      <a:pt x="85" y="43"/>
                      <a:pt x="82" y="40"/>
                      <a:pt x="81" y="37"/>
                    </a:cubicBezTo>
                    <a:cubicBezTo>
                      <a:pt x="80" y="35"/>
                      <a:pt x="78" y="33"/>
                      <a:pt x="78" y="31"/>
                    </a:cubicBezTo>
                    <a:cubicBezTo>
                      <a:pt x="79" y="28"/>
                      <a:pt x="82" y="29"/>
                      <a:pt x="83" y="27"/>
                    </a:cubicBezTo>
                    <a:cubicBezTo>
                      <a:pt x="84" y="24"/>
                      <a:pt x="81" y="20"/>
                      <a:pt x="83" y="17"/>
                    </a:cubicBezTo>
                    <a:cubicBezTo>
                      <a:pt x="85" y="14"/>
                      <a:pt x="89" y="13"/>
                      <a:pt x="92" y="12"/>
                    </a:cubicBezTo>
                    <a:cubicBezTo>
                      <a:pt x="96" y="12"/>
                      <a:pt x="100" y="15"/>
                      <a:pt x="103" y="14"/>
                    </a:cubicBezTo>
                    <a:cubicBezTo>
                      <a:pt x="106" y="13"/>
                      <a:pt x="103" y="9"/>
                      <a:pt x="107" y="7"/>
                    </a:cubicBezTo>
                    <a:cubicBezTo>
                      <a:pt x="109" y="6"/>
                      <a:pt x="111" y="6"/>
                      <a:pt x="114" y="5"/>
                    </a:cubicBezTo>
                    <a:cubicBezTo>
                      <a:pt x="115" y="7"/>
                      <a:pt x="116" y="8"/>
                      <a:pt x="117" y="9"/>
                    </a:cubicBezTo>
                    <a:cubicBezTo>
                      <a:pt x="119" y="11"/>
                      <a:pt x="122" y="13"/>
                      <a:pt x="125" y="14"/>
                    </a:cubicBezTo>
                    <a:cubicBezTo>
                      <a:pt x="127" y="14"/>
                      <a:pt x="131" y="12"/>
                      <a:pt x="132" y="11"/>
                    </a:cubicBezTo>
                    <a:cubicBezTo>
                      <a:pt x="134" y="10"/>
                      <a:pt x="132" y="8"/>
                      <a:pt x="135" y="8"/>
                    </a:cubicBezTo>
                    <a:cubicBezTo>
                      <a:pt x="138" y="7"/>
                      <a:pt x="145" y="9"/>
                      <a:pt x="149" y="9"/>
                    </a:cubicBezTo>
                    <a:cubicBezTo>
                      <a:pt x="152" y="8"/>
                      <a:pt x="152" y="6"/>
                      <a:pt x="153" y="4"/>
                    </a:cubicBezTo>
                    <a:cubicBezTo>
                      <a:pt x="155" y="3"/>
                      <a:pt x="156" y="2"/>
                      <a:pt x="158" y="2"/>
                    </a:cubicBezTo>
                    <a:cubicBezTo>
                      <a:pt x="161" y="2"/>
                      <a:pt x="164" y="3"/>
                      <a:pt x="166" y="4"/>
                    </a:cubicBezTo>
                    <a:cubicBezTo>
                      <a:pt x="168" y="6"/>
                      <a:pt x="169" y="9"/>
                      <a:pt x="171" y="9"/>
                    </a:cubicBezTo>
                    <a:cubicBezTo>
                      <a:pt x="173" y="10"/>
                      <a:pt x="175" y="9"/>
                      <a:pt x="177" y="8"/>
                    </a:cubicBezTo>
                    <a:cubicBezTo>
                      <a:pt x="178" y="7"/>
                      <a:pt x="179" y="5"/>
                      <a:pt x="181" y="4"/>
                    </a:cubicBezTo>
                    <a:cubicBezTo>
                      <a:pt x="183" y="2"/>
                      <a:pt x="186" y="0"/>
                      <a:pt x="188" y="0"/>
                    </a:cubicBezTo>
                    <a:cubicBezTo>
                      <a:pt x="191" y="0"/>
                      <a:pt x="192" y="1"/>
                      <a:pt x="195" y="4"/>
                    </a:cubicBezTo>
                    <a:cubicBezTo>
                      <a:pt x="197" y="7"/>
                      <a:pt x="201" y="12"/>
                      <a:pt x="203" y="15"/>
                    </a:cubicBezTo>
                    <a:cubicBezTo>
                      <a:pt x="205" y="18"/>
                      <a:pt x="205" y="20"/>
                      <a:pt x="207" y="22"/>
                    </a:cubicBezTo>
                    <a:cubicBezTo>
                      <a:pt x="210" y="23"/>
                      <a:pt x="212" y="24"/>
                      <a:pt x="216" y="26"/>
                    </a:cubicBezTo>
                    <a:cubicBezTo>
                      <a:pt x="218" y="26"/>
                      <a:pt x="219" y="29"/>
                      <a:pt x="220" y="31"/>
                    </a:cubicBezTo>
                    <a:cubicBezTo>
                      <a:pt x="219" y="31"/>
                      <a:pt x="219" y="32"/>
                      <a:pt x="218" y="33"/>
                    </a:cubicBezTo>
                    <a:cubicBezTo>
                      <a:pt x="215" y="34"/>
                      <a:pt x="213" y="35"/>
                      <a:pt x="211" y="37"/>
                    </a:cubicBezTo>
                    <a:cubicBezTo>
                      <a:pt x="208" y="40"/>
                      <a:pt x="209" y="44"/>
                      <a:pt x="208" y="47"/>
                    </a:cubicBezTo>
                    <a:cubicBezTo>
                      <a:pt x="208" y="51"/>
                      <a:pt x="210" y="56"/>
                      <a:pt x="208" y="59"/>
                    </a:cubicBezTo>
                    <a:cubicBezTo>
                      <a:pt x="206" y="62"/>
                      <a:pt x="200" y="60"/>
                      <a:pt x="198" y="64"/>
                    </a:cubicBezTo>
                    <a:cubicBezTo>
                      <a:pt x="197" y="67"/>
                      <a:pt x="200" y="74"/>
                      <a:pt x="199" y="77"/>
                    </a:cubicBezTo>
                    <a:cubicBezTo>
                      <a:pt x="198" y="80"/>
                      <a:pt x="195" y="78"/>
                      <a:pt x="194" y="80"/>
                    </a:cubicBezTo>
                    <a:cubicBezTo>
                      <a:pt x="193" y="82"/>
                      <a:pt x="194" y="87"/>
                      <a:pt x="192" y="89"/>
                    </a:cubicBezTo>
                    <a:cubicBezTo>
                      <a:pt x="190" y="91"/>
                      <a:pt x="186" y="89"/>
                      <a:pt x="184" y="90"/>
                    </a:cubicBezTo>
                    <a:cubicBezTo>
                      <a:pt x="182" y="92"/>
                      <a:pt x="182" y="96"/>
                      <a:pt x="180" y="98"/>
                    </a:cubicBezTo>
                    <a:cubicBezTo>
                      <a:pt x="177" y="101"/>
                      <a:pt x="173" y="103"/>
                      <a:pt x="170" y="105"/>
                    </a:cubicBezTo>
                    <a:cubicBezTo>
                      <a:pt x="167" y="107"/>
                      <a:pt x="165" y="108"/>
                      <a:pt x="163" y="110"/>
                    </a:cubicBezTo>
                    <a:cubicBezTo>
                      <a:pt x="161" y="112"/>
                      <a:pt x="158" y="114"/>
                      <a:pt x="157" y="118"/>
                    </a:cubicBezTo>
                    <a:cubicBezTo>
                      <a:pt x="156" y="122"/>
                      <a:pt x="159" y="130"/>
                      <a:pt x="157" y="133"/>
                    </a:cubicBezTo>
                    <a:cubicBezTo>
                      <a:pt x="156" y="136"/>
                      <a:pt x="154" y="132"/>
                      <a:pt x="152" y="133"/>
                    </a:cubicBezTo>
                    <a:cubicBezTo>
                      <a:pt x="150" y="134"/>
                      <a:pt x="148" y="135"/>
                      <a:pt x="148" y="137"/>
                    </a:cubicBezTo>
                    <a:cubicBezTo>
                      <a:pt x="147" y="139"/>
                      <a:pt x="149" y="143"/>
                      <a:pt x="147" y="145"/>
                    </a:cubicBezTo>
                    <a:cubicBezTo>
                      <a:pt x="145" y="146"/>
                      <a:pt x="142" y="144"/>
                      <a:pt x="140" y="143"/>
                    </a:cubicBezTo>
                    <a:cubicBezTo>
                      <a:pt x="138" y="141"/>
                      <a:pt x="138" y="138"/>
                      <a:pt x="136" y="137"/>
                    </a:cubicBezTo>
                    <a:cubicBezTo>
                      <a:pt x="134" y="135"/>
                      <a:pt x="133" y="134"/>
                      <a:pt x="130" y="136"/>
                    </a:cubicBezTo>
                    <a:cubicBezTo>
                      <a:pt x="127" y="137"/>
                      <a:pt x="121" y="141"/>
                      <a:pt x="119" y="143"/>
                    </a:cubicBezTo>
                    <a:cubicBezTo>
                      <a:pt x="116" y="146"/>
                      <a:pt x="117" y="149"/>
                      <a:pt x="114" y="149"/>
                    </a:cubicBezTo>
                    <a:cubicBezTo>
                      <a:pt x="112" y="150"/>
                      <a:pt x="108" y="146"/>
                      <a:pt x="106" y="147"/>
                    </a:cubicBezTo>
                    <a:cubicBezTo>
                      <a:pt x="103" y="148"/>
                      <a:pt x="110" y="152"/>
                      <a:pt x="101" y="154"/>
                    </a:cubicBezTo>
                    <a:cubicBezTo>
                      <a:pt x="99" y="154"/>
                      <a:pt x="96" y="154"/>
                      <a:pt x="93" y="154"/>
                    </a:cubicBezTo>
                    <a:cubicBezTo>
                      <a:pt x="92" y="150"/>
                      <a:pt x="87" y="152"/>
                      <a:pt x="85" y="149"/>
                    </a:cubicBezTo>
                    <a:cubicBezTo>
                      <a:pt x="84" y="146"/>
                      <a:pt x="87" y="142"/>
                      <a:pt x="86" y="140"/>
                    </a:cubicBezTo>
                    <a:cubicBezTo>
                      <a:pt x="85" y="137"/>
                      <a:pt x="83" y="137"/>
                      <a:pt x="81" y="139"/>
                    </a:cubicBezTo>
                    <a:cubicBezTo>
                      <a:pt x="79" y="140"/>
                      <a:pt x="80" y="146"/>
                      <a:pt x="78" y="147"/>
                    </a:cubicBezTo>
                    <a:cubicBezTo>
                      <a:pt x="75" y="148"/>
                      <a:pt x="74" y="145"/>
                      <a:pt x="72" y="142"/>
                    </a:cubicBezTo>
                    <a:cubicBezTo>
                      <a:pt x="71" y="140"/>
                      <a:pt x="70" y="136"/>
                      <a:pt x="71" y="133"/>
                    </a:cubicBezTo>
                    <a:cubicBezTo>
                      <a:pt x="71" y="131"/>
                      <a:pt x="74" y="131"/>
                      <a:pt x="74" y="129"/>
                    </a:cubicBezTo>
                    <a:cubicBezTo>
                      <a:pt x="74" y="127"/>
                      <a:pt x="74" y="124"/>
                      <a:pt x="72" y="123"/>
                    </a:cubicBezTo>
                    <a:cubicBezTo>
                      <a:pt x="70" y="121"/>
                      <a:pt x="67" y="121"/>
                      <a:pt x="65" y="122"/>
                    </a:cubicBezTo>
                    <a:cubicBezTo>
                      <a:pt x="63" y="122"/>
                      <a:pt x="62" y="124"/>
                      <a:pt x="62" y="126"/>
                    </a:cubicBezTo>
                    <a:cubicBezTo>
                      <a:pt x="62" y="128"/>
                      <a:pt x="65" y="130"/>
                      <a:pt x="66" y="132"/>
                    </a:cubicBezTo>
                    <a:cubicBezTo>
                      <a:pt x="66" y="134"/>
                      <a:pt x="67" y="137"/>
                      <a:pt x="66" y="139"/>
                    </a:cubicBezTo>
                    <a:cubicBezTo>
                      <a:pt x="64" y="141"/>
                      <a:pt x="62" y="143"/>
                      <a:pt x="60" y="142"/>
                    </a:cubicBezTo>
                    <a:cubicBezTo>
                      <a:pt x="57" y="141"/>
                      <a:pt x="56" y="136"/>
                      <a:pt x="53" y="135"/>
                    </a:cubicBezTo>
                    <a:cubicBezTo>
                      <a:pt x="51" y="134"/>
                      <a:pt x="49" y="134"/>
                      <a:pt x="46" y="135"/>
                    </a:cubicBezTo>
                    <a:cubicBezTo>
                      <a:pt x="43" y="135"/>
                      <a:pt x="38" y="136"/>
                      <a:pt x="36" y="137"/>
                    </a:cubicBezTo>
                    <a:cubicBezTo>
                      <a:pt x="34" y="138"/>
                      <a:pt x="36" y="141"/>
                      <a:pt x="33" y="142"/>
                    </a:cubicBezTo>
                    <a:cubicBezTo>
                      <a:pt x="29" y="142"/>
                      <a:pt x="22" y="143"/>
                      <a:pt x="19" y="141"/>
                    </a:cubicBezTo>
                    <a:cubicBezTo>
                      <a:pt x="16" y="139"/>
                      <a:pt x="20" y="135"/>
                      <a:pt x="18" y="132"/>
                    </a:cubicBezTo>
                    <a:cubicBezTo>
                      <a:pt x="16" y="129"/>
                      <a:pt x="10" y="129"/>
                      <a:pt x="7" y="126"/>
                    </a:cubicBezTo>
                    <a:cubicBezTo>
                      <a:pt x="4" y="124"/>
                      <a:pt x="1" y="121"/>
                      <a:pt x="1" y="117"/>
                    </a:cubicBezTo>
                    <a:cubicBezTo>
                      <a:pt x="0" y="111"/>
                      <a:pt x="2" y="105"/>
                      <a:pt x="8" y="104"/>
                    </a:cubicBezTo>
                    <a:close/>
                    <a:moveTo>
                      <a:pt x="114" y="4"/>
                    </a:moveTo>
                    <a:lnTo>
                      <a:pt x="114" y="4"/>
                    </a:lnTo>
                    <a:cubicBezTo>
                      <a:pt x="114" y="4"/>
                      <a:pt x="114" y="4"/>
                      <a:pt x="114" y="4"/>
                    </a:cubicBezTo>
                    <a:close/>
                    <a:moveTo>
                      <a:pt x="114" y="5"/>
                    </a:moveTo>
                    <a:cubicBezTo>
                      <a:pt x="114" y="5"/>
                      <a:pt x="114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17">
                <a:extLst>
                  <a:ext uri="{FF2B5EF4-FFF2-40B4-BE49-F238E27FC236}">
                    <a16:creationId xmlns:a16="http://schemas.microsoft.com/office/drawing/2014/main" xmlns="" id="{4B419C8F-9E0E-4643-BC32-0D5AD9C32A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193241" y="6115318"/>
                <a:ext cx="292032" cy="146448"/>
              </a:xfrm>
              <a:custGeom>
                <a:avLst/>
                <a:gdLst/>
                <a:ahLst/>
                <a:cxnLst>
                  <a:cxn ang="0">
                    <a:pos x="20" y="31"/>
                  </a:cxn>
                  <a:cxn ang="0">
                    <a:pos x="27" y="28"/>
                  </a:cxn>
                  <a:cxn ang="0">
                    <a:pos x="34" y="21"/>
                  </a:cxn>
                  <a:cxn ang="0">
                    <a:pos x="51" y="16"/>
                  </a:cxn>
                  <a:cxn ang="0">
                    <a:pos x="36" y="0"/>
                  </a:cxn>
                  <a:cxn ang="0">
                    <a:pos x="30" y="10"/>
                  </a:cxn>
                  <a:cxn ang="0">
                    <a:pos x="23" y="12"/>
                  </a:cxn>
                  <a:cxn ang="0">
                    <a:pos x="14" y="15"/>
                  </a:cxn>
                  <a:cxn ang="0">
                    <a:pos x="5" y="19"/>
                  </a:cxn>
                  <a:cxn ang="0">
                    <a:pos x="3" y="25"/>
                  </a:cxn>
                  <a:cxn ang="0">
                    <a:pos x="20" y="25"/>
                  </a:cxn>
                  <a:cxn ang="0">
                    <a:pos x="20" y="31"/>
                  </a:cxn>
                </a:cxnLst>
                <a:rect l="0" t="0" r="r" b="b"/>
                <a:pathLst>
                  <a:path w="52" h="31">
                    <a:moveTo>
                      <a:pt x="20" y="31"/>
                    </a:moveTo>
                    <a:cubicBezTo>
                      <a:pt x="23" y="30"/>
                      <a:pt x="25" y="29"/>
                      <a:pt x="27" y="28"/>
                    </a:cubicBezTo>
                    <a:cubicBezTo>
                      <a:pt x="32" y="25"/>
                      <a:pt x="30" y="23"/>
                      <a:pt x="34" y="21"/>
                    </a:cubicBezTo>
                    <a:cubicBezTo>
                      <a:pt x="38" y="19"/>
                      <a:pt x="50" y="22"/>
                      <a:pt x="51" y="16"/>
                    </a:cubicBezTo>
                    <a:cubicBezTo>
                      <a:pt x="52" y="9"/>
                      <a:pt x="46" y="1"/>
                      <a:pt x="36" y="0"/>
                    </a:cubicBezTo>
                    <a:cubicBezTo>
                      <a:pt x="35" y="3"/>
                      <a:pt x="33" y="8"/>
                      <a:pt x="30" y="10"/>
                    </a:cubicBezTo>
                    <a:cubicBezTo>
                      <a:pt x="28" y="12"/>
                      <a:pt x="25" y="11"/>
                      <a:pt x="23" y="12"/>
                    </a:cubicBezTo>
                    <a:cubicBezTo>
                      <a:pt x="20" y="13"/>
                      <a:pt x="17" y="13"/>
                      <a:pt x="14" y="15"/>
                    </a:cubicBezTo>
                    <a:cubicBezTo>
                      <a:pt x="11" y="16"/>
                      <a:pt x="7" y="17"/>
                      <a:pt x="5" y="19"/>
                    </a:cubicBezTo>
                    <a:cubicBezTo>
                      <a:pt x="3" y="21"/>
                      <a:pt x="0" y="23"/>
                      <a:pt x="3" y="25"/>
                    </a:cubicBezTo>
                    <a:cubicBezTo>
                      <a:pt x="7" y="26"/>
                      <a:pt x="17" y="24"/>
                      <a:pt x="20" y="25"/>
                    </a:cubicBezTo>
                    <a:cubicBezTo>
                      <a:pt x="23" y="26"/>
                      <a:pt x="20" y="29"/>
                      <a:pt x="20" y="3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22">
                <a:extLst>
                  <a:ext uri="{FF2B5EF4-FFF2-40B4-BE49-F238E27FC236}">
                    <a16:creationId xmlns:a16="http://schemas.microsoft.com/office/drawing/2014/main" xmlns="" id="{606C68AA-E449-466E-8248-9F5A48999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006981" y="3897444"/>
                <a:ext cx="682076" cy="883797"/>
              </a:xfrm>
              <a:custGeom>
                <a:avLst/>
                <a:gdLst/>
                <a:ahLst/>
                <a:cxnLst>
                  <a:cxn ang="0">
                    <a:pos x="86" y="29"/>
                  </a:cxn>
                  <a:cxn ang="0">
                    <a:pos x="95" y="46"/>
                  </a:cxn>
                  <a:cxn ang="0">
                    <a:pos x="93" y="68"/>
                  </a:cxn>
                  <a:cxn ang="0">
                    <a:pos x="96" y="88"/>
                  </a:cxn>
                  <a:cxn ang="0">
                    <a:pos x="107" y="108"/>
                  </a:cxn>
                  <a:cxn ang="0">
                    <a:pos x="111" y="130"/>
                  </a:cxn>
                  <a:cxn ang="0">
                    <a:pos x="112" y="146"/>
                  </a:cxn>
                  <a:cxn ang="0">
                    <a:pos x="115" y="162"/>
                  </a:cxn>
                  <a:cxn ang="0">
                    <a:pos x="120" y="183"/>
                  </a:cxn>
                  <a:cxn ang="0">
                    <a:pos x="104" y="178"/>
                  </a:cxn>
                  <a:cxn ang="0">
                    <a:pos x="109" y="165"/>
                  </a:cxn>
                  <a:cxn ang="0">
                    <a:pos x="97" y="155"/>
                  </a:cxn>
                  <a:cxn ang="0">
                    <a:pos x="88" y="145"/>
                  </a:cxn>
                  <a:cxn ang="0">
                    <a:pos x="77" y="153"/>
                  </a:cxn>
                  <a:cxn ang="0">
                    <a:pos x="49" y="139"/>
                  </a:cxn>
                  <a:cxn ang="0">
                    <a:pos x="37" y="133"/>
                  </a:cxn>
                  <a:cxn ang="0">
                    <a:pos x="27" y="148"/>
                  </a:cxn>
                  <a:cxn ang="0">
                    <a:pos x="7" y="147"/>
                  </a:cxn>
                  <a:cxn ang="0">
                    <a:pos x="10" y="115"/>
                  </a:cxn>
                  <a:cxn ang="0">
                    <a:pos x="2" y="101"/>
                  </a:cxn>
                  <a:cxn ang="0">
                    <a:pos x="3" y="82"/>
                  </a:cxn>
                  <a:cxn ang="0">
                    <a:pos x="9" y="70"/>
                  </a:cxn>
                  <a:cxn ang="0">
                    <a:pos x="9" y="54"/>
                  </a:cxn>
                  <a:cxn ang="0">
                    <a:pos x="11" y="44"/>
                  </a:cxn>
                  <a:cxn ang="0">
                    <a:pos x="1" y="31"/>
                  </a:cxn>
                  <a:cxn ang="0">
                    <a:pos x="6" y="17"/>
                  </a:cxn>
                  <a:cxn ang="0">
                    <a:pos x="16" y="26"/>
                  </a:cxn>
                  <a:cxn ang="0">
                    <a:pos x="27" y="40"/>
                  </a:cxn>
                  <a:cxn ang="0">
                    <a:pos x="39" y="28"/>
                  </a:cxn>
                  <a:cxn ang="0">
                    <a:pos x="53" y="16"/>
                  </a:cxn>
                  <a:cxn ang="0">
                    <a:pos x="64" y="3"/>
                  </a:cxn>
                  <a:cxn ang="0">
                    <a:pos x="78" y="13"/>
                  </a:cxn>
                </a:cxnLst>
                <a:rect l="0" t="0" r="r" b="b"/>
                <a:pathLst>
                  <a:path w="122" h="186">
                    <a:moveTo>
                      <a:pt x="86" y="16"/>
                    </a:moveTo>
                    <a:cubicBezTo>
                      <a:pt x="86" y="21"/>
                      <a:pt x="85" y="26"/>
                      <a:pt x="86" y="29"/>
                    </a:cubicBezTo>
                    <a:cubicBezTo>
                      <a:pt x="86" y="35"/>
                      <a:pt x="91" y="36"/>
                      <a:pt x="92" y="38"/>
                    </a:cubicBezTo>
                    <a:cubicBezTo>
                      <a:pt x="93" y="39"/>
                      <a:pt x="92" y="43"/>
                      <a:pt x="95" y="46"/>
                    </a:cubicBezTo>
                    <a:cubicBezTo>
                      <a:pt x="98" y="49"/>
                      <a:pt x="97" y="55"/>
                      <a:pt x="96" y="57"/>
                    </a:cubicBezTo>
                    <a:cubicBezTo>
                      <a:pt x="96" y="59"/>
                      <a:pt x="93" y="64"/>
                      <a:pt x="93" y="68"/>
                    </a:cubicBezTo>
                    <a:cubicBezTo>
                      <a:pt x="93" y="72"/>
                      <a:pt x="95" y="76"/>
                      <a:pt x="95" y="79"/>
                    </a:cubicBezTo>
                    <a:cubicBezTo>
                      <a:pt x="96" y="83"/>
                      <a:pt x="96" y="87"/>
                      <a:pt x="96" y="88"/>
                    </a:cubicBezTo>
                    <a:cubicBezTo>
                      <a:pt x="96" y="90"/>
                      <a:pt x="101" y="95"/>
                      <a:pt x="104" y="97"/>
                    </a:cubicBezTo>
                    <a:cubicBezTo>
                      <a:pt x="106" y="99"/>
                      <a:pt x="107" y="104"/>
                      <a:pt x="107" y="108"/>
                    </a:cubicBezTo>
                    <a:cubicBezTo>
                      <a:pt x="107" y="112"/>
                      <a:pt x="104" y="119"/>
                      <a:pt x="105" y="121"/>
                    </a:cubicBezTo>
                    <a:cubicBezTo>
                      <a:pt x="106" y="122"/>
                      <a:pt x="109" y="127"/>
                      <a:pt x="111" y="130"/>
                    </a:cubicBezTo>
                    <a:cubicBezTo>
                      <a:pt x="112" y="133"/>
                      <a:pt x="115" y="135"/>
                      <a:pt x="115" y="138"/>
                    </a:cubicBezTo>
                    <a:cubicBezTo>
                      <a:pt x="115" y="141"/>
                      <a:pt x="112" y="144"/>
                      <a:pt x="112" y="146"/>
                    </a:cubicBezTo>
                    <a:cubicBezTo>
                      <a:pt x="112" y="149"/>
                      <a:pt x="116" y="149"/>
                      <a:pt x="117" y="152"/>
                    </a:cubicBezTo>
                    <a:cubicBezTo>
                      <a:pt x="117" y="155"/>
                      <a:pt x="114" y="159"/>
                      <a:pt x="115" y="162"/>
                    </a:cubicBezTo>
                    <a:cubicBezTo>
                      <a:pt x="115" y="165"/>
                      <a:pt x="118" y="165"/>
                      <a:pt x="119" y="169"/>
                    </a:cubicBezTo>
                    <a:cubicBezTo>
                      <a:pt x="120" y="172"/>
                      <a:pt x="122" y="180"/>
                      <a:pt x="120" y="183"/>
                    </a:cubicBezTo>
                    <a:cubicBezTo>
                      <a:pt x="118" y="186"/>
                      <a:pt x="117" y="179"/>
                      <a:pt x="114" y="178"/>
                    </a:cubicBezTo>
                    <a:cubicBezTo>
                      <a:pt x="111" y="177"/>
                      <a:pt x="106" y="180"/>
                      <a:pt x="104" y="178"/>
                    </a:cubicBezTo>
                    <a:cubicBezTo>
                      <a:pt x="101" y="176"/>
                      <a:pt x="103" y="173"/>
                      <a:pt x="104" y="170"/>
                    </a:cubicBezTo>
                    <a:cubicBezTo>
                      <a:pt x="105" y="168"/>
                      <a:pt x="109" y="168"/>
                      <a:pt x="109" y="165"/>
                    </a:cubicBezTo>
                    <a:cubicBezTo>
                      <a:pt x="108" y="163"/>
                      <a:pt x="103" y="162"/>
                      <a:pt x="101" y="161"/>
                    </a:cubicBezTo>
                    <a:cubicBezTo>
                      <a:pt x="100" y="160"/>
                      <a:pt x="97" y="157"/>
                      <a:pt x="97" y="155"/>
                    </a:cubicBezTo>
                    <a:cubicBezTo>
                      <a:pt x="97" y="153"/>
                      <a:pt x="94" y="144"/>
                      <a:pt x="93" y="144"/>
                    </a:cubicBezTo>
                    <a:cubicBezTo>
                      <a:pt x="92" y="144"/>
                      <a:pt x="90" y="144"/>
                      <a:pt x="88" y="145"/>
                    </a:cubicBezTo>
                    <a:cubicBezTo>
                      <a:pt x="87" y="146"/>
                      <a:pt x="86" y="148"/>
                      <a:pt x="84" y="149"/>
                    </a:cubicBezTo>
                    <a:cubicBezTo>
                      <a:pt x="82" y="151"/>
                      <a:pt x="80" y="153"/>
                      <a:pt x="77" y="153"/>
                    </a:cubicBezTo>
                    <a:cubicBezTo>
                      <a:pt x="73" y="154"/>
                      <a:pt x="66" y="154"/>
                      <a:pt x="62" y="152"/>
                    </a:cubicBezTo>
                    <a:cubicBezTo>
                      <a:pt x="57" y="149"/>
                      <a:pt x="52" y="142"/>
                      <a:pt x="49" y="139"/>
                    </a:cubicBezTo>
                    <a:cubicBezTo>
                      <a:pt x="47" y="135"/>
                      <a:pt x="48" y="133"/>
                      <a:pt x="46" y="132"/>
                    </a:cubicBezTo>
                    <a:cubicBezTo>
                      <a:pt x="43" y="131"/>
                      <a:pt x="40" y="132"/>
                      <a:pt x="37" y="133"/>
                    </a:cubicBezTo>
                    <a:cubicBezTo>
                      <a:pt x="35" y="134"/>
                      <a:pt x="32" y="136"/>
                      <a:pt x="30" y="139"/>
                    </a:cubicBezTo>
                    <a:cubicBezTo>
                      <a:pt x="28" y="141"/>
                      <a:pt x="28" y="144"/>
                      <a:pt x="27" y="148"/>
                    </a:cubicBezTo>
                    <a:cubicBezTo>
                      <a:pt x="23" y="147"/>
                      <a:pt x="20" y="153"/>
                      <a:pt x="16" y="152"/>
                    </a:cubicBezTo>
                    <a:cubicBezTo>
                      <a:pt x="13" y="152"/>
                      <a:pt x="9" y="151"/>
                      <a:pt x="7" y="147"/>
                    </a:cubicBezTo>
                    <a:cubicBezTo>
                      <a:pt x="5" y="142"/>
                      <a:pt x="7" y="135"/>
                      <a:pt x="8" y="130"/>
                    </a:cubicBezTo>
                    <a:cubicBezTo>
                      <a:pt x="8" y="124"/>
                      <a:pt x="11" y="119"/>
                      <a:pt x="10" y="115"/>
                    </a:cubicBezTo>
                    <a:cubicBezTo>
                      <a:pt x="10" y="111"/>
                      <a:pt x="6" y="112"/>
                      <a:pt x="5" y="108"/>
                    </a:cubicBezTo>
                    <a:cubicBezTo>
                      <a:pt x="4" y="106"/>
                      <a:pt x="3" y="104"/>
                      <a:pt x="2" y="101"/>
                    </a:cubicBezTo>
                    <a:cubicBezTo>
                      <a:pt x="3" y="100"/>
                      <a:pt x="4" y="100"/>
                      <a:pt x="5" y="99"/>
                    </a:cubicBezTo>
                    <a:cubicBezTo>
                      <a:pt x="10" y="95"/>
                      <a:pt x="1" y="86"/>
                      <a:pt x="3" y="82"/>
                    </a:cubicBezTo>
                    <a:cubicBezTo>
                      <a:pt x="4" y="77"/>
                      <a:pt x="11" y="79"/>
                      <a:pt x="12" y="76"/>
                    </a:cubicBezTo>
                    <a:cubicBezTo>
                      <a:pt x="14" y="74"/>
                      <a:pt x="9" y="72"/>
                      <a:pt x="9" y="70"/>
                    </a:cubicBezTo>
                    <a:cubicBezTo>
                      <a:pt x="8" y="67"/>
                      <a:pt x="10" y="65"/>
                      <a:pt x="10" y="62"/>
                    </a:cubicBezTo>
                    <a:cubicBezTo>
                      <a:pt x="10" y="60"/>
                      <a:pt x="9" y="56"/>
                      <a:pt x="9" y="54"/>
                    </a:cubicBezTo>
                    <a:cubicBezTo>
                      <a:pt x="8" y="52"/>
                      <a:pt x="4" y="51"/>
                      <a:pt x="5" y="49"/>
                    </a:cubicBezTo>
                    <a:cubicBezTo>
                      <a:pt x="6" y="46"/>
                      <a:pt x="11" y="46"/>
                      <a:pt x="11" y="44"/>
                    </a:cubicBezTo>
                    <a:cubicBezTo>
                      <a:pt x="12" y="42"/>
                      <a:pt x="10" y="41"/>
                      <a:pt x="9" y="39"/>
                    </a:cubicBezTo>
                    <a:cubicBezTo>
                      <a:pt x="7" y="37"/>
                      <a:pt x="3" y="34"/>
                      <a:pt x="1" y="31"/>
                    </a:cubicBezTo>
                    <a:cubicBezTo>
                      <a:pt x="0" y="29"/>
                      <a:pt x="2" y="27"/>
                      <a:pt x="2" y="24"/>
                    </a:cubicBezTo>
                    <a:cubicBezTo>
                      <a:pt x="3" y="22"/>
                      <a:pt x="4" y="18"/>
                      <a:pt x="6" y="17"/>
                    </a:cubicBezTo>
                    <a:cubicBezTo>
                      <a:pt x="9" y="16"/>
                      <a:pt x="11" y="18"/>
                      <a:pt x="13" y="20"/>
                    </a:cubicBezTo>
                    <a:cubicBezTo>
                      <a:pt x="15" y="21"/>
                      <a:pt x="15" y="22"/>
                      <a:pt x="16" y="26"/>
                    </a:cubicBezTo>
                    <a:cubicBezTo>
                      <a:pt x="16" y="29"/>
                      <a:pt x="12" y="36"/>
                      <a:pt x="15" y="39"/>
                    </a:cubicBezTo>
                    <a:cubicBezTo>
                      <a:pt x="17" y="43"/>
                      <a:pt x="23" y="41"/>
                      <a:pt x="27" y="40"/>
                    </a:cubicBezTo>
                    <a:cubicBezTo>
                      <a:pt x="30" y="39"/>
                      <a:pt x="29" y="35"/>
                      <a:pt x="32" y="33"/>
                    </a:cubicBezTo>
                    <a:cubicBezTo>
                      <a:pt x="34" y="31"/>
                      <a:pt x="37" y="29"/>
                      <a:pt x="39" y="28"/>
                    </a:cubicBezTo>
                    <a:cubicBezTo>
                      <a:pt x="42" y="27"/>
                      <a:pt x="44" y="29"/>
                      <a:pt x="47" y="27"/>
                    </a:cubicBezTo>
                    <a:cubicBezTo>
                      <a:pt x="50" y="25"/>
                      <a:pt x="51" y="19"/>
                      <a:pt x="53" y="16"/>
                    </a:cubicBezTo>
                    <a:cubicBezTo>
                      <a:pt x="56" y="14"/>
                      <a:pt x="61" y="16"/>
                      <a:pt x="63" y="14"/>
                    </a:cubicBezTo>
                    <a:cubicBezTo>
                      <a:pt x="65" y="11"/>
                      <a:pt x="61" y="5"/>
                      <a:pt x="64" y="3"/>
                    </a:cubicBezTo>
                    <a:cubicBezTo>
                      <a:pt x="67" y="0"/>
                      <a:pt x="72" y="1"/>
                      <a:pt x="75" y="3"/>
                    </a:cubicBezTo>
                    <a:cubicBezTo>
                      <a:pt x="77" y="5"/>
                      <a:pt x="76" y="11"/>
                      <a:pt x="78" y="13"/>
                    </a:cubicBezTo>
                    <a:cubicBezTo>
                      <a:pt x="80" y="15"/>
                      <a:pt x="84" y="15"/>
                      <a:pt x="86" y="16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F0D71AEB-BBC0-4BED-820A-77A0D1104AD6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6414360" y="5058902"/>
              <a:ext cx="1989690" cy="2289259"/>
            </a:xfrm>
            <a:custGeom>
              <a:avLst/>
              <a:gdLst/>
              <a:ahLst/>
              <a:cxnLst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30" y="67"/>
                </a:cxn>
                <a:cxn ang="0">
                  <a:pos x="52" y="33"/>
                </a:cxn>
                <a:cxn ang="0">
                  <a:pos x="71" y="6"/>
                </a:cxn>
                <a:cxn ang="0">
                  <a:pos x="106" y="7"/>
                </a:cxn>
                <a:cxn ang="0">
                  <a:pos x="140" y="24"/>
                </a:cxn>
                <a:cxn ang="0">
                  <a:pos x="152" y="47"/>
                </a:cxn>
                <a:cxn ang="0">
                  <a:pos x="175" y="75"/>
                </a:cxn>
                <a:cxn ang="0">
                  <a:pos x="196" y="76"/>
                </a:cxn>
                <a:cxn ang="0">
                  <a:pos x="215" y="69"/>
                </a:cxn>
                <a:cxn ang="0">
                  <a:pos x="238" y="90"/>
                </a:cxn>
                <a:cxn ang="0">
                  <a:pos x="246" y="122"/>
                </a:cxn>
                <a:cxn ang="0">
                  <a:pos x="265" y="145"/>
                </a:cxn>
                <a:cxn ang="0">
                  <a:pos x="258" y="174"/>
                </a:cxn>
                <a:cxn ang="0">
                  <a:pos x="228" y="168"/>
                </a:cxn>
                <a:cxn ang="0">
                  <a:pos x="199" y="185"/>
                </a:cxn>
                <a:cxn ang="0">
                  <a:pos x="196" y="204"/>
                </a:cxn>
                <a:cxn ang="0">
                  <a:pos x="191" y="233"/>
                </a:cxn>
                <a:cxn ang="0">
                  <a:pos x="203" y="257"/>
                </a:cxn>
                <a:cxn ang="0">
                  <a:pos x="213" y="265"/>
                </a:cxn>
                <a:cxn ang="0">
                  <a:pos x="218" y="282"/>
                </a:cxn>
                <a:cxn ang="0">
                  <a:pos x="220" y="302"/>
                </a:cxn>
                <a:cxn ang="0">
                  <a:pos x="187" y="319"/>
                </a:cxn>
                <a:cxn ang="0">
                  <a:pos x="139" y="314"/>
                </a:cxn>
                <a:cxn ang="0">
                  <a:pos x="151" y="292"/>
                </a:cxn>
                <a:cxn ang="0">
                  <a:pos x="113" y="293"/>
                </a:cxn>
                <a:cxn ang="0">
                  <a:pos x="95" y="312"/>
                </a:cxn>
                <a:cxn ang="0">
                  <a:pos x="84" y="328"/>
                </a:cxn>
                <a:cxn ang="0">
                  <a:pos x="59" y="346"/>
                </a:cxn>
                <a:cxn ang="0">
                  <a:pos x="28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31" y="327"/>
                </a:cxn>
                <a:cxn ang="0">
                  <a:pos x="24" y="310"/>
                </a:cxn>
                <a:cxn ang="0">
                  <a:pos x="15" y="288"/>
                </a:cxn>
                <a:cxn ang="0">
                  <a:pos x="9" y="276"/>
                </a:cxn>
                <a:cxn ang="0">
                  <a:pos x="10" y="257"/>
                </a:cxn>
                <a:cxn ang="0">
                  <a:pos x="14" y="226"/>
                </a:cxn>
                <a:cxn ang="0">
                  <a:pos x="25" y="209"/>
                </a:cxn>
                <a:cxn ang="0">
                  <a:pos x="18" y="184"/>
                </a:cxn>
                <a:cxn ang="0">
                  <a:pos x="23" y="160"/>
                </a:cxn>
                <a:cxn ang="0">
                  <a:pos x="24" y="129"/>
                </a:cxn>
                <a:cxn ang="0">
                  <a:pos x="18" y="104"/>
                </a:cxn>
              </a:cxnLst>
              <a:rect l="0" t="0" r="r" b="b"/>
              <a:pathLst>
                <a:path w="270" h="365"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1" y="85"/>
                    <a:pt x="11" y="85"/>
                    <a:pt x="11" y="85"/>
                  </a:cubicBez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4" y="83"/>
                    <a:pt x="20" y="86"/>
                    <a:pt x="23" y="84"/>
                  </a:cubicBezTo>
                  <a:cubicBezTo>
                    <a:pt x="26" y="82"/>
                    <a:pt x="26" y="78"/>
                    <a:pt x="27" y="76"/>
                  </a:cubicBezTo>
                  <a:cubicBezTo>
                    <a:pt x="28" y="73"/>
                    <a:pt x="28" y="70"/>
                    <a:pt x="30" y="67"/>
                  </a:cubicBezTo>
                  <a:cubicBezTo>
                    <a:pt x="32" y="65"/>
                    <a:pt x="37" y="62"/>
                    <a:pt x="38" y="58"/>
                  </a:cubicBezTo>
                  <a:cubicBezTo>
                    <a:pt x="40" y="54"/>
                    <a:pt x="37" y="47"/>
                    <a:pt x="39" y="43"/>
                  </a:cubicBezTo>
                  <a:cubicBezTo>
                    <a:pt x="40" y="39"/>
                    <a:pt x="43" y="38"/>
                    <a:pt x="45" y="37"/>
                  </a:cubicBezTo>
                  <a:cubicBezTo>
                    <a:pt x="47" y="35"/>
                    <a:pt x="49" y="34"/>
                    <a:pt x="52" y="33"/>
                  </a:cubicBezTo>
                  <a:cubicBezTo>
                    <a:pt x="54" y="32"/>
                    <a:pt x="56" y="33"/>
                    <a:pt x="57" y="30"/>
                  </a:cubicBezTo>
                  <a:cubicBezTo>
                    <a:pt x="59" y="27"/>
                    <a:pt x="58" y="21"/>
                    <a:pt x="59" y="17"/>
                  </a:cubicBezTo>
                  <a:cubicBezTo>
                    <a:pt x="60" y="14"/>
                    <a:pt x="60" y="11"/>
                    <a:pt x="62" y="9"/>
                  </a:cubicBezTo>
                  <a:cubicBezTo>
                    <a:pt x="64" y="7"/>
                    <a:pt x="68" y="7"/>
                    <a:pt x="71" y="6"/>
                  </a:cubicBezTo>
                  <a:cubicBezTo>
                    <a:pt x="75" y="4"/>
                    <a:pt x="80" y="3"/>
                    <a:pt x="83" y="2"/>
                  </a:cubicBezTo>
                  <a:cubicBezTo>
                    <a:pt x="86" y="1"/>
                    <a:pt x="87" y="0"/>
                    <a:pt x="90" y="0"/>
                  </a:cubicBezTo>
                  <a:cubicBezTo>
                    <a:pt x="92" y="1"/>
                    <a:pt x="94" y="4"/>
                    <a:pt x="97" y="5"/>
                  </a:cubicBezTo>
                  <a:cubicBezTo>
                    <a:pt x="100" y="6"/>
                    <a:pt x="103" y="6"/>
                    <a:pt x="106" y="7"/>
                  </a:cubicBezTo>
                  <a:cubicBezTo>
                    <a:pt x="109" y="8"/>
                    <a:pt x="111" y="9"/>
                    <a:pt x="114" y="10"/>
                  </a:cubicBezTo>
                  <a:cubicBezTo>
                    <a:pt x="117" y="10"/>
                    <a:pt x="121" y="8"/>
                    <a:pt x="124" y="10"/>
                  </a:cubicBezTo>
                  <a:cubicBezTo>
                    <a:pt x="127" y="13"/>
                    <a:pt x="128" y="20"/>
                    <a:pt x="131" y="22"/>
                  </a:cubicBezTo>
                  <a:cubicBezTo>
                    <a:pt x="134" y="25"/>
                    <a:pt x="138" y="22"/>
                    <a:pt x="140" y="24"/>
                  </a:cubicBezTo>
                  <a:cubicBezTo>
                    <a:pt x="143" y="26"/>
                    <a:pt x="142" y="31"/>
                    <a:pt x="145" y="33"/>
                  </a:cubicBezTo>
                  <a:cubicBezTo>
                    <a:pt x="148" y="35"/>
                    <a:pt x="154" y="32"/>
                    <a:pt x="156" y="34"/>
                  </a:cubicBezTo>
                  <a:cubicBezTo>
                    <a:pt x="158" y="36"/>
                    <a:pt x="153" y="37"/>
                    <a:pt x="152" y="39"/>
                  </a:cubicBezTo>
                  <a:cubicBezTo>
                    <a:pt x="151" y="42"/>
                    <a:pt x="151" y="44"/>
                    <a:pt x="152" y="47"/>
                  </a:cubicBezTo>
                  <a:cubicBezTo>
                    <a:pt x="154" y="49"/>
                    <a:pt x="157" y="47"/>
                    <a:pt x="158" y="52"/>
                  </a:cubicBezTo>
                  <a:cubicBezTo>
                    <a:pt x="159" y="56"/>
                    <a:pt x="158" y="67"/>
                    <a:pt x="158" y="70"/>
                  </a:cubicBezTo>
                  <a:cubicBezTo>
                    <a:pt x="159" y="74"/>
                    <a:pt x="159" y="73"/>
                    <a:pt x="162" y="74"/>
                  </a:cubicBezTo>
                  <a:cubicBezTo>
                    <a:pt x="165" y="75"/>
                    <a:pt x="171" y="76"/>
                    <a:pt x="175" y="75"/>
                  </a:cubicBezTo>
                  <a:cubicBezTo>
                    <a:pt x="178" y="74"/>
                    <a:pt x="180" y="70"/>
                    <a:pt x="182" y="69"/>
                  </a:cubicBezTo>
                  <a:cubicBezTo>
                    <a:pt x="184" y="68"/>
                    <a:pt x="186" y="67"/>
                    <a:pt x="188" y="69"/>
                  </a:cubicBezTo>
                  <a:cubicBezTo>
                    <a:pt x="190" y="70"/>
                    <a:pt x="190" y="74"/>
                    <a:pt x="191" y="76"/>
                  </a:cubicBezTo>
                  <a:cubicBezTo>
                    <a:pt x="193" y="77"/>
                    <a:pt x="194" y="78"/>
                    <a:pt x="196" y="76"/>
                  </a:cubicBezTo>
                  <a:cubicBezTo>
                    <a:pt x="197" y="74"/>
                    <a:pt x="196" y="67"/>
                    <a:pt x="197" y="64"/>
                  </a:cubicBezTo>
                  <a:cubicBezTo>
                    <a:pt x="199" y="61"/>
                    <a:pt x="201" y="59"/>
                    <a:pt x="204" y="58"/>
                  </a:cubicBezTo>
                  <a:cubicBezTo>
                    <a:pt x="206" y="56"/>
                    <a:pt x="209" y="55"/>
                    <a:pt x="211" y="58"/>
                  </a:cubicBezTo>
                  <a:cubicBezTo>
                    <a:pt x="214" y="60"/>
                    <a:pt x="211" y="67"/>
                    <a:pt x="215" y="69"/>
                  </a:cubicBezTo>
                  <a:cubicBezTo>
                    <a:pt x="219" y="72"/>
                    <a:pt x="227" y="68"/>
                    <a:pt x="230" y="70"/>
                  </a:cubicBezTo>
                  <a:cubicBezTo>
                    <a:pt x="234" y="71"/>
                    <a:pt x="231" y="76"/>
                    <a:pt x="232" y="78"/>
                  </a:cubicBezTo>
                  <a:cubicBezTo>
                    <a:pt x="233" y="81"/>
                    <a:pt x="236" y="82"/>
                    <a:pt x="237" y="84"/>
                  </a:cubicBezTo>
                  <a:cubicBezTo>
                    <a:pt x="238" y="86"/>
                    <a:pt x="239" y="88"/>
                    <a:pt x="238" y="90"/>
                  </a:cubicBezTo>
                  <a:cubicBezTo>
                    <a:pt x="237" y="92"/>
                    <a:pt x="233" y="95"/>
                    <a:pt x="233" y="97"/>
                  </a:cubicBezTo>
                  <a:cubicBezTo>
                    <a:pt x="233" y="100"/>
                    <a:pt x="237" y="101"/>
                    <a:pt x="239" y="103"/>
                  </a:cubicBezTo>
                  <a:cubicBezTo>
                    <a:pt x="241" y="105"/>
                    <a:pt x="243" y="106"/>
                    <a:pt x="245" y="109"/>
                  </a:cubicBezTo>
                  <a:cubicBezTo>
                    <a:pt x="246" y="112"/>
                    <a:pt x="245" y="118"/>
                    <a:pt x="246" y="122"/>
                  </a:cubicBezTo>
                  <a:cubicBezTo>
                    <a:pt x="246" y="125"/>
                    <a:pt x="249" y="127"/>
                    <a:pt x="249" y="131"/>
                  </a:cubicBezTo>
                  <a:cubicBezTo>
                    <a:pt x="250" y="134"/>
                    <a:pt x="249" y="141"/>
                    <a:pt x="250" y="144"/>
                  </a:cubicBezTo>
                  <a:cubicBezTo>
                    <a:pt x="251" y="147"/>
                    <a:pt x="253" y="147"/>
                    <a:pt x="256" y="147"/>
                  </a:cubicBezTo>
                  <a:cubicBezTo>
                    <a:pt x="258" y="147"/>
                    <a:pt x="263" y="142"/>
                    <a:pt x="265" y="145"/>
                  </a:cubicBezTo>
                  <a:cubicBezTo>
                    <a:pt x="268" y="149"/>
                    <a:pt x="265" y="158"/>
                    <a:pt x="266" y="162"/>
                  </a:cubicBezTo>
                  <a:cubicBezTo>
                    <a:pt x="266" y="166"/>
                    <a:pt x="270" y="166"/>
                    <a:pt x="269" y="168"/>
                  </a:cubicBezTo>
                  <a:cubicBezTo>
                    <a:pt x="269" y="171"/>
                    <a:pt x="265" y="171"/>
                    <a:pt x="263" y="172"/>
                  </a:cubicBezTo>
                  <a:cubicBezTo>
                    <a:pt x="262" y="173"/>
                    <a:pt x="260" y="173"/>
                    <a:pt x="258" y="174"/>
                  </a:cubicBezTo>
                  <a:cubicBezTo>
                    <a:pt x="257" y="175"/>
                    <a:pt x="256" y="178"/>
                    <a:pt x="254" y="179"/>
                  </a:cubicBezTo>
                  <a:cubicBezTo>
                    <a:pt x="252" y="179"/>
                    <a:pt x="250" y="179"/>
                    <a:pt x="247" y="179"/>
                  </a:cubicBezTo>
                  <a:cubicBezTo>
                    <a:pt x="244" y="178"/>
                    <a:pt x="241" y="175"/>
                    <a:pt x="237" y="173"/>
                  </a:cubicBezTo>
                  <a:cubicBezTo>
                    <a:pt x="234" y="172"/>
                    <a:pt x="234" y="169"/>
                    <a:pt x="228" y="168"/>
                  </a:cubicBezTo>
                  <a:cubicBezTo>
                    <a:pt x="222" y="167"/>
                    <a:pt x="208" y="166"/>
                    <a:pt x="202" y="168"/>
                  </a:cubicBezTo>
                  <a:cubicBezTo>
                    <a:pt x="196" y="169"/>
                    <a:pt x="194" y="174"/>
                    <a:pt x="193" y="176"/>
                  </a:cubicBezTo>
                  <a:cubicBezTo>
                    <a:pt x="191" y="179"/>
                    <a:pt x="191" y="180"/>
                    <a:pt x="193" y="182"/>
                  </a:cubicBezTo>
                  <a:cubicBezTo>
                    <a:pt x="194" y="183"/>
                    <a:pt x="198" y="183"/>
                    <a:pt x="199" y="185"/>
                  </a:cubicBezTo>
                  <a:cubicBezTo>
                    <a:pt x="199" y="187"/>
                    <a:pt x="196" y="188"/>
                    <a:pt x="196" y="190"/>
                  </a:cubicBezTo>
                  <a:cubicBezTo>
                    <a:pt x="195" y="191"/>
                    <a:pt x="197" y="193"/>
                    <a:pt x="196" y="195"/>
                  </a:cubicBezTo>
                  <a:cubicBezTo>
                    <a:pt x="195" y="196"/>
                    <a:pt x="191" y="195"/>
                    <a:pt x="191" y="197"/>
                  </a:cubicBezTo>
                  <a:cubicBezTo>
                    <a:pt x="191" y="200"/>
                    <a:pt x="195" y="201"/>
                    <a:pt x="196" y="204"/>
                  </a:cubicBezTo>
                  <a:cubicBezTo>
                    <a:pt x="197" y="208"/>
                    <a:pt x="199" y="213"/>
                    <a:pt x="196" y="217"/>
                  </a:cubicBezTo>
                  <a:cubicBezTo>
                    <a:pt x="193" y="221"/>
                    <a:pt x="185" y="219"/>
                    <a:pt x="182" y="221"/>
                  </a:cubicBezTo>
                  <a:cubicBezTo>
                    <a:pt x="180" y="223"/>
                    <a:pt x="181" y="224"/>
                    <a:pt x="182" y="226"/>
                  </a:cubicBezTo>
                  <a:cubicBezTo>
                    <a:pt x="184" y="229"/>
                    <a:pt x="189" y="230"/>
                    <a:pt x="191" y="233"/>
                  </a:cubicBezTo>
                  <a:cubicBezTo>
                    <a:pt x="192" y="235"/>
                    <a:pt x="190" y="238"/>
                    <a:pt x="191" y="241"/>
                  </a:cubicBezTo>
                  <a:cubicBezTo>
                    <a:pt x="192" y="243"/>
                    <a:pt x="194" y="243"/>
                    <a:pt x="196" y="245"/>
                  </a:cubicBezTo>
                  <a:cubicBezTo>
                    <a:pt x="197" y="247"/>
                    <a:pt x="196" y="250"/>
                    <a:pt x="197" y="252"/>
                  </a:cubicBezTo>
                  <a:cubicBezTo>
                    <a:pt x="199" y="255"/>
                    <a:pt x="202" y="254"/>
                    <a:pt x="203" y="257"/>
                  </a:cubicBezTo>
                  <a:cubicBezTo>
                    <a:pt x="204" y="259"/>
                    <a:pt x="202" y="263"/>
                    <a:pt x="202" y="266"/>
                  </a:cubicBezTo>
                  <a:cubicBezTo>
                    <a:pt x="203" y="268"/>
                    <a:pt x="205" y="268"/>
                    <a:pt x="207" y="269"/>
                  </a:cubicBezTo>
                  <a:cubicBezTo>
                    <a:pt x="208" y="270"/>
                    <a:pt x="211" y="273"/>
                    <a:pt x="213" y="272"/>
                  </a:cubicBezTo>
                  <a:cubicBezTo>
                    <a:pt x="214" y="271"/>
                    <a:pt x="210" y="267"/>
                    <a:pt x="213" y="265"/>
                  </a:cubicBezTo>
                  <a:cubicBezTo>
                    <a:pt x="216" y="264"/>
                    <a:pt x="222" y="264"/>
                    <a:pt x="225" y="266"/>
                  </a:cubicBezTo>
                  <a:cubicBezTo>
                    <a:pt x="227" y="268"/>
                    <a:pt x="226" y="272"/>
                    <a:pt x="224" y="274"/>
                  </a:cubicBezTo>
                  <a:cubicBezTo>
                    <a:pt x="223" y="276"/>
                    <a:pt x="219" y="274"/>
                    <a:pt x="218" y="276"/>
                  </a:cubicBezTo>
                  <a:cubicBezTo>
                    <a:pt x="216" y="277"/>
                    <a:pt x="216" y="280"/>
                    <a:pt x="218" y="282"/>
                  </a:cubicBezTo>
                  <a:cubicBezTo>
                    <a:pt x="219" y="284"/>
                    <a:pt x="223" y="284"/>
                    <a:pt x="225" y="286"/>
                  </a:cubicBezTo>
                  <a:cubicBezTo>
                    <a:pt x="226" y="288"/>
                    <a:pt x="225" y="290"/>
                    <a:pt x="224" y="292"/>
                  </a:cubicBezTo>
                  <a:cubicBezTo>
                    <a:pt x="223" y="293"/>
                    <a:pt x="221" y="292"/>
                    <a:pt x="220" y="294"/>
                  </a:cubicBezTo>
                  <a:cubicBezTo>
                    <a:pt x="219" y="296"/>
                    <a:pt x="221" y="300"/>
                    <a:pt x="220" y="302"/>
                  </a:cubicBezTo>
                  <a:cubicBezTo>
                    <a:pt x="219" y="305"/>
                    <a:pt x="217" y="306"/>
                    <a:pt x="214" y="306"/>
                  </a:cubicBezTo>
                  <a:cubicBezTo>
                    <a:pt x="211" y="307"/>
                    <a:pt x="207" y="306"/>
                    <a:pt x="204" y="307"/>
                  </a:cubicBezTo>
                  <a:cubicBezTo>
                    <a:pt x="201" y="308"/>
                    <a:pt x="200" y="309"/>
                    <a:pt x="197" y="311"/>
                  </a:cubicBezTo>
                  <a:cubicBezTo>
                    <a:pt x="194" y="313"/>
                    <a:pt x="191" y="317"/>
                    <a:pt x="187" y="319"/>
                  </a:cubicBezTo>
                  <a:cubicBezTo>
                    <a:pt x="183" y="320"/>
                    <a:pt x="179" y="321"/>
                    <a:pt x="174" y="321"/>
                  </a:cubicBezTo>
                  <a:cubicBezTo>
                    <a:pt x="170" y="322"/>
                    <a:pt x="165" y="321"/>
                    <a:pt x="161" y="320"/>
                  </a:cubicBezTo>
                  <a:cubicBezTo>
                    <a:pt x="157" y="319"/>
                    <a:pt x="155" y="316"/>
                    <a:pt x="151" y="315"/>
                  </a:cubicBezTo>
                  <a:cubicBezTo>
                    <a:pt x="147" y="314"/>
                    <a:pt x="142" y="314"/>
                    <a:pt x="139" y="314"/>
                  </a:cubicBezTo>
                  <a:cubicBezTo>
                    <a:pt x="136" y="313"/>
                    <a:pt x="135" y="312"/>
                    <a:pt x="134" y="311"/>
                  </a:cubicBezTo>
                  <a:cubicBezTo>
                    <a:pt x="132" y="310"/>
                    <a:pt x="132" y="308"/>
                    <a:pt x="134" y="306"/>
                  </a:cubicBezTo>
                  <a:cubicBezTo>
                    <a:pt x="135" y="304"/>
                    <a:pt x="139" y="301"/>
                    <a:pt x="142" y="299"/>
                  </a:cubicBezTo>
                  <a:cubicBezTo>
                    <a:pt x="145" y="297"/>
                    <a:pt x="151" y="295"/>
                    <a:pt x="151" y="292"/>
                  </a:cubicBezTo>
                  <a:cubicBezTo>
                    <a:pt x="151" y="288"/>
                    <a:pt x="146" y="286"/>
                    <a:pt x="143" y="285"/>
                  </a:cubicBezTo>
                  <a:cubicBezTo>
                    <a:pt x="140" y="283"/>
                    <a:pt x="137" y="282"/>
                    <a:pt x="134" y="284"/>
                  </a:cubicBezTo>
                  <a:cubicBezTo>
                    <a:pt x="131" y="285"/>
                    <a:pt x="133" y="292"/>
                    <a:pt x="128" y="294"/>
                  </a:cubicBezTo>
                  <a:cubicBezTo>
                    <a:pt x="124" y="295"/>
                    <a:pt x="116" y="291"/>
                    <a:pt x="113" y="293"/>
                  </a:cubicBezTo>
                  <a:cubicBezTo>
                    <a:pt x="109" y="295"/>
                    <a:pt x="115" y="301"/>
                    <a:pt x="111" y="303"/>
                  </a:cubicBezTo>
                  <a:cubicBezTo>
                    <a:pt x="108" y="305"/>
                    <a:pt x="100" y="301"/>
                    <a:pt x="97" y="302"/>
                  </a:cubicBezTo>
                  <a:cubicBezTo>
                    <a:pt x="93" y="303"/>
                    <a:pt x="92" y="305"/>
                    <a:pt x="92" y="307"/>
                  </a:cubicBezTo>
                  <a:cubicBezTo>
                    <a:pt x="91" y="309"/>
                    <a:pt x="93" y="311"/>
                    <a:pt x="95" y="312"/>
                  </a:cubicBezTo>
                  <a:cubicBezTo>
                    <a:pt x="96" y="313"/>
                    <a:pt x="100" y="312"/>
                    <a:pt x="100" y="314"/>
                  </a:cubicBezTo>
                  <a:cubicBezTo>
                    <a:pt x="101" y="316"/>
                    <a:pt x="100" y="320"/>
                    <a:pt x="98" y="322"/>
                  </a:cubicBezTo>
                  <a:cubicBezTo>
                    <a:pt x="95" y="324"/>
                    <a:pt x="91" y="324"/>
                    <a:pt x="88" y="325"/>
                  </a:cubicBezTo>
                  <a:cubicBezTo>
                    <a:pt x="86" y="326"/>
                    <a:pt x="85" y="325"/>
                    <a:pt x="84" y="328"/>
                  </a:cubicBezTo>
                  <a:cubicBezTo>
                    <a:pt x="84" y="331"/>
                    <a:pt x="86" y="336"/>
                    <a:pt x="85" y="340"/>
                  </a:cubicBezTo>
                  <a:cubicBezTo>
                    <a:pt x="84" y="343"/>
                    <a:pt x="82" y="345"/>
                    <a:pt x="79" y="346"/>
                  </a:cubicBezTo>
                  <a:cubicBezTo>
                    <a:pt x="76" y="347"/>
                    <a:pt x="72" y="346"/>
                    <a:pt x="68" y="346"/>
                  </a:cubicBezTo>
                  <a:cubicBezTo>
                    <a:pt x="65" y="346"/>
                    <a:pt x="61" y="343"/>
                    <a:pt x="59" y="346"/>
                  </a:cubicBezTo>
                  <a:cubicBezTo>
                    <a:pt x="56" y="348"/>
                    <a:pt x="57" y="353"/>
                    <a:pt x="56" y="356"/>
                  </a:cubicBezTo>
                  <a:cubicBezTo>
                    <a:pt x="55" y="358"/>
                    <a:pt x="54" y="359"/>
                    <a:pt x="52" y="361"/>
                  </a:cubicBezTo>
                  <a:cubicBezTo>
                    <a:pt x="49" y="362"/>
                    <a:pt x="49" y="365"/>
                    <a:pt x="44" y="363"/>
                  </a:cubicBezTo>
                  <a:cubicBezTo>
                    <a:pt x="40" y="361"/>
                    <a:pt x="32" y="352"/>
                    <a:pt x="28" y="350"/>
                  </a:cubicBezTo>
                  <a:lnTo>
                    <a:pt x="28" y="350"/>
                  </a:lnTo>
                  <a:lnTo>
                    <a:pt x="28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cubicBezTo>
                    <a:pt x="29" y="345"/>
                    <a:pt x="30" y="341"/>
                    <a:pt x="31" y="338"/>
                  </a:cubicBezTo>
                  <a:cubicBezTo>
                    <a:pt x="33" y="331"/>
                    <a:pt x="33" y="331"/>
                    <a:pt x="31" y="327"/>
                  </a:cubicBezTo>
                  <a:cubicBezTo>
                    <a:pt x="30" y="326"/>
                    <a:pt x="29" y="324"/>
                    <a:pt x="27" y="323"/>
                  </a:cubicBezTo>
                  <a:lnTo>
                    <a:pt x="22" y="319"/>
                  </a:lnTo>
                  <a:lnTo>
                    <a:pt x="23" y="313"/>
                  </a:lnTo>
                  <a:cubicBezTo>
                    <a:pt x="24" y="312"/>
                    <a:pt x="25" y="311"/>
                    <a:pt x="24" y="310"/>
                  </a:cubicBezTo>
                  <a:cubicBezTo>
                    <a:pt x="24" y="308"/>
                    <a:pt x="23" y="306"/>
                    <a:pt x="21" y="304"/>
                  </a:cubicBezTo>
                  <a:lnTo>
                    <a:pt x="19" y="301"/>
                  </a:lnTo>
                  <a:lnTo>
                    <a:pt x="18" y="298"/>
                  </a:lnTo>
                  <a:cubicBezTo>
                    <a:pt x="18" y="295"/>
                    <a:pt x="18" y="290"/>
                    <a:pt x="15" y="288"/>
                  </a:cubicBezTo>
                  <a:cubicBezTo>
                    <a:pt x="14" y="286"/>
                    <a:pt x="11" y="285"/>
                    <a:pt x="9" y="285"/>
                  </a:cubicBezTo>
                  <a:lnTo>
                    <a:pt x="0" y="282"/>
                  </a:lnTo>
                  <a:lnTo>
                    <a:pt x="4" y="279"/>
                  </a:lnTo>
                  <a:cubicBezTo>
                    <a:pt x="7" y="278"/>
                    <a:pt x="9" y="278"/>
                    <a:pt x="9" y="276"/>
                  </a:cubicBezTo>
                  <a:cubicBezTo>
                    <a:pt x="9" y="274"/>
                    <a:pt x="7" y="273"/>
                    <a:pt x="5" y="271"/>
                  </a:cubicBezTo>
                  <a:lnTo>
                    <a:pt x="0" y="265"/>
                  </a:lnTo>
                  <a:lnTo>
                    <a:pt x="5" y="261"/>
                  </a:lnTo>
                  <a:cubicBezTo>
                    <a:pt x="8" y="260"/>
                    <a:pt x="10" y="259"/>
                    <a:pt x="10" y="257"/>
                  </a:cubicBezTo>
                  <a:cubicBezTo>
                    <a:pt x="11" y="255"/>
                    <a:pt x="9" y="253"/>
                    <a:pt x="7" y="252"/>
                  </a:cubicBezTo>
                  <a:lnTo>
                    <a:pt x="3" y="246"/>
                  </a:lnTo>
                  <a:lnTo>
                    <a:pt x="7" y="227"/>
                  </a:lnTo>
                  <a:lnTo>
                    <a:pt x="14" y="226"/>
                  </a:lnTo>
                  <a:cubicBezTo>
                    <a:pt x="16" y="226"/>
                    <a:pt x="18" y="226"/>
                    <a:pt x="20" y="225"/>
                  </a:cubicBezTo>
                  <a:cubicBezTo>
                    <a:pt x="21" y="223"/>
                    <a:pt x="20" y="221"/>
                    <a:pt x="19" y="219"/>
                  </a:cubicBezTo>
                  <a:lnTo>
                    <a:pt x="18" y="212"/>
                  </a:lnTo>
                  <a:lnTo>
                    <a:pt x="25" y="209"/>
                  </a:lnTo>
                  <a:cubicBezTo>
                    <a:pt x="28" y="208"/>
                    <a:pt x="31" y="208"/>
                    <a:pt x="32" y="206"/>
                  </a:cubicBezTo>
                  <a:cubicBezTo>
                    <a:pt x="34" y="202"/>
                    <a:pt x="31" y="198"/>
                    <a:pt x="29" y="194"/>
                  </a:cubicBezTo>
                  <a:cubicBezTo>
                    <a:pt x="28" y="193"/>
                    <a:pt x="26" y="192"/>
                    <a:pt x="25" y="190"/>
                  </a:cubicBezTo>
                  <a:lnTo>
                    <a:pt x="18" y="184"/>
                  </a:lnTo>
                  <a:lnTo>
                    <a:pt x="21" y="174"/>
                  </a:lnTo>
                  <a:lnTo>
                    <a:pt x="23" y="172"/>
                  </a:lnTo>
                  <a:cubicBezTo>
                    <a:pt x="25" y="170"/>
                    <a:pt x="28" y="168"/>
                    <a:pt x="28" y="165"/>
                  </a:cubicBezTo>
                  <a:cubicBezTo>
                    <a:pt x="28" y="163"/>
                    <a:pt x="25" y="162"/>
                    <a:pt x="23" y="160"/>
                  </a:cubicBezTo>
                  <a:lnTo>
                    <a:pt x="20" y="157"/>
                  </a:lnTo>
                  <a:lnTo>
                    <a:pt x="18" y="144"/>
                  </a:lnTo>
                  <a:lnTo>
                    <a:pt x="20" y="137"/>
                  </a:lnTo>
                  <a:cubicBezTo>
                    <a:pt x="22" y="134"/>
                    <a:pt x="24" y="132"/>
                    <a:pt x="24" y="129"/>
                  </a:cubicBezTo>
                  <a:cubicBezTo>
                    <a:pt x="24" y="127"/>
                    <a:pt x="22" y="126"/>
                    <a:pt x="20" y="125"/>
                  </a:cubicBezTo>
                  <a:lnTo>
                    <a:pt x="17" y="123"/>
                  </a:lnTo>
                  <a:lnTo>
                    <a:pt x="17" y="106"/>
                  </a:lnTo>
                  <a:lnTo>
                    <a:pt x="18" y="104"/>
                  </a:lnTo>
                  <a:cubicBezTo>
                    <a:pt x="20" y="101"/>
                    <a:pt x="20" y="99"/>
                    <a:pt x="22" y="93"/>
                  </a:cubicBezTo>
                  <a:cubicBezTo>
                    <a:pt x="20" y="91"/>
                    <a:pt x="18" y="90"/>
                    <a:pt x="14" y="88"/>
                  </a:cubicBezTo>
                  <a:lnTo>
                    <a:pt x="11" y="85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839470DF-0DDA-409B-AFC2-04DE762F3E80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0169234" y="8029334"/>
              <a:ext cx="1773303" cy="1666957"/>
            </a:xfrm>
            <a:custGeom>
              <a:avLst/>
              <a:gdLst/>
              <a:ahLst/>
              <a:cxnLst>
                <a:cxn ang="0">
                  <a:pos x="210" y="238"/>
                </a:cxn>
                <a:cxn ang="0">
                  <a:pos x="199" y="253"/>
                </a:cxn>
                <a:cxn ang="0">
                  <a:pos x="167" y="264"/>
                </a:cxn>
                <a:cxn ang="0">
                  <a:pos x="160" y="247"/>
                </a:cxn>
                <a:cxn ang="0">
                  <a:pos x="142" y="251"/>
                </a:cxn>
                <a:cxn ang="0">
                  <a:pos x="120" y="238"/>
                </a:cxn>
                <a:cxn ang="0">
                  <a:pos x="111" y="226"/>
                </a:cxn>
                <a:cxn ang="0">
                  <a:pos x="92" y="218"/>
                </a:cxn>
                <a:cxn ang="0">
                  <a:pos x="77" y="201"/>
                </a:cxn>
                <a:cxn ang="0">
                  <a:pos x="49" y="182"/>
                </a:cxn>
                <a:cxn ang="0">
                  <a:pos x="35" y="183"/>
                </a:cxn>
                <a:cxn ang="0">
                  <a:pos x="19" y="162"/>
                </a:cxn>
                <a:cxn ang="0">
                  <a:pos x="10" y="145"/>
                </a:cxn>
                <a:cxn ang="0">
                  <a:pos x="1" y="126"/>
                </a:cxn>
                <a:cxn ang="0">
                  <a:pos x="15" y="120"/>
                </a:cxn>
                <a:cxn ang="0">
                  <a:pos x="27" y="106"/>
                </a:cxn>
                <a:cxn ang="0">
                  <a:pos x="43" y="112"/>
                </a:cxn>
                <a:cxn ang="0">
                  <a:pos x="55" y="91"/>
                </a:cxn>
                <a:cxn ang="0">
                  <a:pos x="58" y="79"/>
                </a:cxn>
                <a:cxn ang="0">
                  <a:pos x="79" y="80"/>
                </a:cxn>
                <a:cxn ang="0">
                  <a:pos x="98" y="86"/>
                </a:cxn>
                <a:cxn ang="0">
                  <a:pos x="109" y="106"/>
                </a:cxn>
                <a:cxn ang="0">
                  <a:pos x="128" y="107"/>
                </a:cxn>
                <a:cxn ang="0">
                  <a:pos x="128" y="83"/>
                </a:cxn>
                <a:cxn ang="0">
                  <a:pos x="131" y="67"/>
                </a:cxn>
                <a:cxn ang="0">
                  <a:pos x="151" y="71"/>
                </a:cxn>
                <a:cxn ang="0">
                  <a:pos x="140" y="44"/>
                </a:cxn>
                <a:cxn ang="0">
                  <a:pos x="147" y="27"/>
                </a:cxn>
                <a:cxn ang="0">
                  <a:pos x="170" y="12"/>
                </a:cxn>
                <a:cxn ang="0">
                  <a:pos x="179" y="4"/>
                </a:cxn>
                <a:cxn ang="0">
                  <a:pos x="196" y="21"/>
                </a:cxn>
                <a:cxn ang="0">
                  <a:pos x="224" y="40"/>
                </a:cxn>
                <a:cxn ang="0">
                  <a:pos x="235" y="48"/>
                </a:cxn>
                <a:cxn ang="0">
                  <a:pos x="228" y="81"/>
                </a:cxn>
                <a:cxn ang="0">
                  <a:pos x="226" y="101"/>
                </a:cxn>
                <a:cxn ang="0">
                  <a:pos x="225" y="132"/>
                </a:cxn>
                <a:cxn ang="0">
                  <a:pos x="218" y="145"/>
                </a:cxn>
                <a:cxn ang="0">
                  <a:pos x="203" y="173"/>
                </a:cxn>
                <a:cxn ang="0">
                  <a:pos x="191" y="189"/>
                </a:cxn>
                <a:cxn ang="0">
                  <a:pos x="191" y="210"/>
                </a:cxn>
                <a:cxn ang="0">
                  <a:pos x="211" y="225"/>
                </a:cxn>
                <a:cxn ang="0">
                  <a:pos x="177" y="1"/>
                </a:cxn>
                <a:cxn ang="0">
                  <a:pos x="58" y="76"/>
                </a:cxn>
                <a:cxn ang="0">
                  <a:pos x="57" y="76"/>
                </a:cxn>
              </a:cxnLst>
              <a:rect l="0" t="0" r="r" b="b"/>
              <a:pathLst>
                <a:path w="241" h="266">
                  <a:moveTo>
                    <a:pt x="220" y="231"/>
                  </a:moveTo>
                  <a:cubicBezTo>
                    <a:pt x="224" y="234"/>
                    <a:pt x="227" y="237"/>
                    <a:pt x="224" y="238"/>
                  </a:cubicBezTo>
                  <a:cubicBezTo>
                    <a:pt x="221" y="239"/>
                    <a:pt x="213" y="236"/>
                    <a:pt x="210" y="238"/>
                  </a:cubicBezTo>
                  <a:cubicBezTo>
                    <a:pt x="206" y="240"/>
                    <a:pt x="209" y="244"/>
                    <a:pt x="208" y="246"/>
                  </a:cubicBezTo>
                  <a:cubicBezTo>
                    <a:pt x="206" y="247"/>
                    <a:pt x="205" y="244"/>
                    <a:pt x="203" y="246"/>
                  </a:cubicBezTo>
                  <a:cubicBezTo>
                    <a:pt x="201" y="247"/>
                    <a:pt x="204" y="252"/>
                    <a:pt x="199" y="253"/>
                  </a:cubicBezTo>
                  <a:cubicBezTo>
                    <a:pt x="195" y="254"/>
                    <a:pt x="185" y="250"/>
                    <a:pt x="181" y="253"/>
                  </a:cubicBezTo>
                  <a:cubicBezTo>
                    <a:pt x="177" y="255"/>
                    <a:pt x="184" y="261"/>
                    <a:pt x="180" y="264"/>
                  </a:cubicBezTo>
                  <a:cubicBezTo>
                    <a:pt x="177" y="266"/>
                    <a:pt x="171" y="265"/>
                    <a:pt x="167" y="264"/>
                  </a:cubicBezTo>
                  <a:cubicBezTo>
                    <a:pt x="163" y="263"/>
                    <a:pt x="160" y="260"/>
                    <a:pt x="160" y="257"/>
                  </a:cubicBezTo>
                  <a:cubicBezTo>
                    <a:pt x="159" y="255"/>
                    <a:pt x="165" y="258"/>
                    <a:pt x="166" y="255"/>
                  </a:cubicBezTo>
                  <a:cubicBezTo>
                    <a:pt x="166" y="253"/>
                    <a:pt x="163" y="249"/>
                    <a:pt x="160" y="247"/>
                  </a:cubicBezTo>
                  <a:cubicBezTo>
                    <a:pt x="157" y="246"/>
                    <a:pt x="153" y="249"/>
                    <a:pt x="150" y="248"/>
                  </a:cubicBezTo>
                  <a:cubicBezTo>
                    <a:pt x="147" y="248"/>
                    <a:pt x="146" y="243"/>
                    <a:pt x="144" y="244"/>
                  </a:cubicBezTo>
                  <a:cubicBezTo>
                    <a:pt x="142" y="245"/>
                    <a:pt x="146" y="250"/>
                    <a:pt x="142" y="251"/>
                  </a:cubicBezTo>
                  <a:cubicBezTo>
                    <a:pt x="139" y="252"/>
                    <a:pt x="130" y="252"/>
                    <a:pt x="127" y="250"/>
                  </a:cubicBezTo>
                  <a:cubicBezTo>
                    <a:pt x="123" y="247"/>
                    <a:pt x="127" y="241"/>
                    <a:pt x="126" y="238"/>
                  </a:cubicBezTo>
                  <a:cubicBezTo>
                    <a:pt x="124" y="236"/>
                    <a:pt x="122" y="239"/>
                    <a:pt x="120" y="238"/>
                  </a:cubicBezTo>
                  <a:cubicBezTo>
                    <a:pt x="118" y="237"/>
                    <a:pt x="117" y="236"/>
                    <a:pt x="115" y="235"/>
                  </a:cubicBezTo>
                  <a:cubicBezTo>
                    <a:pt x="114" y="234"/>
                    <a:pt x="112" y="234"/>
                    <a:pt x="111" y="232"/>
                  </a:cubicBezTo>
                  <a:cubicBezTo>
                    <a:pt x="110" y="231"/>
                    <a:pt x="113" y="227"/>
                    <a:pt x="111" y="226"/>
                  </a:cubicBezTo>
                  <a:cubicBezTo>
                    <a:pt x="109" y="225"/>
                    <a:pt x="105" y="227"/>
                    <a:pt x="103" y="226"/>
                  </a:cubicBezTo>
                  <a:cubicBezTo>
                    <a:pt x="101" y="225"/>
                    <a:pt x="101" y="223"/>
                    <a:pt x="99" y="222"/>
                  </a:cubicBezTo>
                  <a:cubicBezTo>
                    <a:pt x="98" y="220"/>
                    <a:pt x="95" y="220"/>
                    <a:pt x="92" y="218"/>
                  </a:cubicBezTo>
                  <a:cubicBezTo>
                    <a:pt x="90" y="217"/>
                    <a:pt x="88" y="215"/>
                    <a:pt x="86" y="213"/>
                  </a:cubicBezTo>
                  <a:cubicBezTo>
                    <a:pt x="84" y="211"/>
                    <a:pt x="83" y="208"/>
                    <a:pt x="82" y="206"/>
                  </a:cubicBezTo>
                  <a:cubicBezTo>
                    <a:pt x="80" y="204"/>
                    <a:pt x="79" y="202"/>
                    <a:pt x="77" y="201"/>
                  </a:cubicBezTo>
                  <a:cubicBezTo>
                    <a:pt x="75" y="200"/>
                    <a:pt x="72" y="202"/>
                    <a:pt x="71" y="200"/>
                  </a:cubicBezTo>
                  <a:cubicBezTo>
                    <a:pt x="69" y="199"/>
                    <a:pt x="75" y="199"/>
                    <a:pt x="72" y="195"/>
                  </a:cubicBezTo>
                  <a:cubicBezTo>
                    <a:pt x="68" y="192"/>
                    <a:pt x="55" y="183"/>
                    <a:pt x="49" y="182"/>
                  </a:cubicBezTo>
                  <a:cubicBezTo>
                    <a:pt x="44" y="181"/>
                    <a:pt x="51" y="187"/>
                    <a:pt x="49" y="189"/>
                  </a:cubicBezTo>
                  <a:cubicBezTo>
                    <a:pt x="48" y="191"/>
                    <a:pt x="45" y="191"/>
                    <a:pt x="43" y="190"/>
                  </a:cubicBezTo>
                  <a:cubicBezTo>
                    <a:pt x="40" y="189"/>
                    <a:pt x="37" y="185"/>
                    <a:pt x="35" y="183"/>
                  </a:cubicBezTo>
                  <a:cubicBezTo>
                    <a:pt x="33" y="180"/>
                    <a:pt x="35" y="178"/>
                    <a:pt x="33" y="175"/>
                  </a:cubicBezTo>
                  <a:cubicBezTo>
                    <a:pt x="31" y="172"/>
                    <a:pt x="27" y="168"/>
                    <a:pt x="25" y="166"/>
                  </a:cubicBezTo>
                  <a:cubicBezTo>
                    <a:pt x="23" y="164"/>
                    <a:pt x="20" y="164"/>
                    <a:pt x="19" y="162"/>
                  </a:cubicBezTo>
                  <a:cubicBezTo>
                    <a:pt x="19" y="160"/>
                    <a:pt x="22" y="158"/>
                    <a:pt x="22" y="156"/>
                  </a:cubicBezTo>
                  <a:cubicBezTo>
                    <a:pt x="22" y="153"/>
                    <a:pt x="20" y="151"/>
                    <a:pt x="18" y="149"/>
                  </a:cubicBezTo>
                  <a:cubicBezTo>
                    <a:pt x="16" y="147"/>
                    <a:pt x="12" y="147"/>
                    <a:pt x="10" y="145"/>
                  </a:cubicBezTo>
                  <a:cubicBezTo>
                    <a:pt x="8" y="142"/>
                    <a:pt x="11" y="138"/>
                    <a:pt x="10" y="136"/>
                  </a:cubicBezTo>
                  <a:cubicBezTo>
                    <a:pt x="8" y="134"/>
                    <a:pt x="4" y="137"/>
                    <a:pt x="3" y="135"/>
                  </a:cubicBezTo>
                  <a:cubicBezTo>
                    <a:pt x="1" y="132"/>
                    <a:pt x="1" y="128"/>
                    <a:pt x="1" y="126"/>
                  </a:cubicBezTo>
                  <a:cubicBezTo>
                    <a:pt x="0" y="123"/>
                    <a:pt x="0" y="120"/>
                    <a:pt x="2" y="118"/>
                  </a:cubicBezTo>
                  <a:cubicBezTo>
                    <a:pt x="3" y="117"/>
                    <a:pt x="6" y="116"/>
                    <a:pt x="8" y="117"/>
                  </a:cubicBezTo>
                  <a:cubicBezTo>
                    <a:pt x="11" y="117"/>
                    <a:pt x="13" y="120"/>
                    <a:pt x="15" y="120"/>
                  </a:cubicBezTo>
                  <a:cubicBezTo>
                    <a:pt x="17" y="120"/>
                    <a:pt x="17" y="118"/>
                    <a:pt x="18" y="116"/>
                  </a:cubicBezTo>
                  <a:cubicBezTo>
                    <a:pt x="19" y="114"/>
                    <a:pt x="18" y="109"/>
                    <a:pt x="20" y="107"/>
                  </a:cubicBezTo>
                  <a:cubicBezTo>
                    <a:pt x="22" y="105"/>
                    <a:pt x="25" y="105"/>
                    <a:pt x="27" y="106"/>
                  </a:cubicBezTo>
                  <a:cubicBezTo>
                    <a:pt x="29" y="107"/>
                    <a:pt x="27" y="111"/>
                    <a:pt x="29" y="111"/>
                  </a:cubicBezTo>
                  <a:cubicBezTo>
                    <a:pt x="32" y="112"/>
                    <a:pt x="36" y="108"/>
                    <a:pt x="39" y="108"/>
                  </a:cubicBezTo>
                  <a:cubicBezTo>
                    <a:pt x="42" y="108"/>
                    <a:pt x="41" y="113"/>
                    <a:pt x="43" y="112"/>
                  </a:cubicBezTo>
                  <a:cubicBezTo>
                    <a:pt x="46" y="111"/>
                    <a:pt x="48" y="107"/>
                    <a:pt x="49" y="105"/>
                  </a:cubicBezTo>
                  <a:cubicBezTo>
                    <a:pt x="50" y="102"/>
                    <a:pt x="48" y="100"/>
                    <a:pt x="49" y="97"/>
                  </a:cubicBezTo>
                  <a:cubicBezTo>
                    <a:pt x="50" y="95"/>
                    <a:pt x="53" y="93"/>
                    <a:pt x="55" y="91"/>
                  </a:cubicBezTo>
                  <a:cubicBezTo>
                    <a:pt x="56" y="88"/>
                    <a:pt x="57" y="86"/>
                    <a:pt x="58" y="83"/>
                  </a:cubicBezTo>
                  <a:cubicBezTo>
                    <a:pt x="58" y="81"/>
                    <a:pt x="58" y="79"/>
                    <a:pt x="58" y="77"/>
                  </a:cubicBezTo>
                  <a:cubicBezTo>
                    <a:pt x="58" y="77"/>
                    <a:pt x="58" y="78"/>
                    <a:pt x="58" y="79"/>
                  </a:cubicBezTo>
                  <a:cubicBezTo>
                    <a:pt x="62" y="76"/>
                    <a:pt x="65" y="73"/>
                    <a:pt x="68" y="73"/>
                  </a:cubicBezTo>
                  <a:cubicBezTo>
                    <a:pt x="74" y="74"/>
                    <a:pt x="70" y="76"/>
                    <a:pt x="72" y="77"/>
                  </a:cubicBezTo>
                  <a:cubicBezTo>
                    <a:pt x="74" y="78"/>
                    <a:pt x="77" y="78"/>
                    <a:pt x="79" y="80"/>
                  </a:cubicBezTo>
                  <a:cubicBezTo>
                    <a:pt x="80" y="82"/>
                    <a:pt x="77" y="86"/>
                    <a:pt x="80" y="88"/>
                  </a:cubicBezTo>
                  <a:cubicBezTo>
                    <a:pt x="82" y="89"/>
                    <a:pt x="86" y="88"/>
                    <a:pt x="89" y="88"/>
                  </a:cubicBezTo>
                  <a:cubicBezTo>
                    <a:pt x="92" y="87"/>
                    <a:pt x="95" y="85"/>
                    <a:pt x="98" y="86"/>
                  </a:cubicBezTo>
                  <a:cubicBezTo>
                    <a:pt x="101" y="86"/>
                    <a:pt x="105" y="87"/>
                    <a:pt x="107" y="90"/>
                  </a:cubicBezTo>
                  <a:cubicBezTo>
                    <a:pt x="108" y="92"/>
                    <a:pt x="107" y="97"/>
                    <a:pt x="107" y="100"/>
                  </a:cubicBezTo>
                  <a:cubicBezTo>
                    <a:pt x="108" y="102"/>
                    <a:pt x="106" y="106"/>
                    <a:pt x="109" y="106"/>
                  </a:cubicBezTo>
                  <a:cubicBezTo>
                    <a:pt x="111" y="106"/>
                    <a:pt x="113" y="100"/>
                    <a:pt x="116" y="100"/>
                  </a:cubicBezTo>
                  <a:cubicBezTo>
                    <a:pt x="119" y="99"/>
                    <a:pt x="119" y="102"/>
                    <a:pt x="121" y="103"/>
                  </a:cubicBezTo>
                  <a:cubicBezTo>
                    <a:pt x="123" y="104"/>
                    <a:pt x="125" y="107"/>
                    <a:pt x="128" y="107"/>
                  </a:cubicBezTo>
                  <a:cubicBezTo>
                    <a:pt x="130" y="108"/>
                    <a:pt x="133" y="109"/>
                    <a:pt x="135" y="105"/>
                  </a:cubicBezTo>
                  <a:cubicBezTo>
                    <a:pt x="136" y="101"/>
                    <a:pt x="135" y="92"/>
                    <a:pt x="134" y="88"/>
                  </a:cubicBezTo>
                  <a:cubicBezTo>
                    <a:pt x="133" y="84"/>
                    <a:pt x="130" y="85"/>
                    <a:pt x="128" y="83"/>
                  </a:cubicBezTo>
                  <a:cubicBezTo>
                    <a:pt x="127" y="82"/>
                    <a:pt x="125" y="81"/>
                    <a:pt x="124" y="78"/>
                  </a:cubicBezTo>
                  <a:cubicBezTo>
                    <a:pt x="123" y="75"/>
                    <a:pt x="121" y="68"/>
                    <a:pt x="123" y="65"/>
                  </a:cubicBezTo>
                  <a:cubicBezTo>
                    <a:pt x="125" y="62"/>
                    <a:pt x="128" y="66"/>
                    <a:pt x="131" y="67"/>
                  </a:cubicBezTo>
                  <a:cubicBezTo>
                    <a:pt x="134" y="69"/>
                    <a:pt x="136" y="75"/>
                    <a:pt x="139" y="76"/>
                  </a:cubicBezTo>
                  <a:cubicBezTo>
                    <a:pt x="142" y="78"/>
                    <a:pt x="144" y="77"/>
                    <a:pt x="146" y="76"/>
                  </a:cubicBezTo>
                  <a:cubicBezTo>
                    <a:pt x="148" y="75"/>
                    <a:pt x="150" y="72"/>
                    <a:pt x="151" y="71"/>
                  </a:cubicBezTo>
                  <a:cubicBezTo>
                    <a:pt x="151" y="70"/>
                    <a:pt x="151" y="60"/>
                    <a:pt x="151" y="58"/>
                  </a:cubicBezTo>
                  <a:cubicBezTo>
                    <a:pt x="150" y="55"/>
                    <a:pt x="147" y="50"/>
                    <a:pt x="147" y="50"/>
                  </a:cubicBezTo>
                  <a:cubicBezTo>
                    <a:pt x="147" y="50"/>
                    <a:pt x="142" y="45"/>
                    <a:pt x="140" y="44"/>
                  </a:cubicBezTo>
                  <a:cubicBezTo>
                    <a:pt x="138" y="42"/>
                    <a:pt x="137" y="37"/>
                    <a:pt x="137" y="36"/>
                  </a:cubicBezTo>
                  <a:cubicBezTo>
                    <a:pt x="137" y="34"/>
                    <a:pt x="133" y="29"/>
                    <a:pt x="135" y="27"/>
                  </a:cubicBezTo>
                  <a:cubicBezTo>
                    <a:pt x="138" y="25"/>
                    <a:pt x="144" y="27"/>
                    <a:pt x="147" y="27"/>
                  </a:cubicBezTo>
                  <a:cubicBezTo>
                    <a:pt x="151" y="27"/>
                    <a:pt x="154" y="29"/>
                    <a:pt x="157" y="25"/>
                  </a:cubicBezTo>
                  <a:cubicBezTo>
                    <a:pt x="159" y="21"/>
                    <a:pt x="156" y="11"/>
                    <a:pt x="160" y="8"/>
                  </a:cubicBezTo>
                  <a:cubicBezTo>
                    <a:pt x="163" y="5"/>
                    <a:pt x="167" y="13"/>
                    <a:pt x="170" y="12"/>
                  </a:cubicBezTo>
                  <a:cubicBezTo>
                    <a:pt x="173" y="11"/>
                    <a:pt x="169" y="8"/>
                    <a:pt x="169" y="6"/>
                  </a:cubicBezTo>
                  <a:cubicBezTo>
                    <a:pt x="169" y="4"/>
                    <a:pt x="166" y="1"/>
                    <a:pt x="170" y="0"/>
                  </a:cubicBezTo>
                  <a:cubicBezTo>
                    <a:pt x="172" y="0"/>
                    <a:pt x="175" y="2"/>
                    <a:pt x="179" y="4"/>
                  </a:cubicBezTo>
                  <a:cubicBezTo>
                    <a:pt x="178" y="3"/>
                    <a:pt x="177" y="2"/>
                    <a:pt x="177" y="1"/>
                  </a:cubicBezTo>
                  <a:cubicBezTo>
                    <a:pt x="179" y="5"/>
                    <a:pt x="184" y="11"/>
                    <a:pt x="187" y="14"/>
                  </a:cubicBezTo>
                  <a:cubicBezTo>
                    <a:pt x="190" y="18"/>
                    <a:pt x="193" y="19"/>
                    <a:pt x="196" y="21"/>
                  </a:cubicBezTo>
                  <a:cubicBezTo>
                    <a:pt x="199" y="24"/>
                    <a:pt x="203" y="28"/>
                    <a:pt x="206" y="29"/>
                  </a:cubicBezTo>
                  <a:cubicBezTo>
                    <a:pt x="209" y="30"/>
                    <a:pt x="210" y="27"/>
                    <a:pt x="213" y="29"/>
                  </a:cubicBezTo>
                  <a:cubicBezTo>
                    <a:pt x="216" y="31"/>
                    <a:pt x="220" y="39"/>
                    <a:pt x="224" y="40"/>
                  </a:cubicBezTo>
                  <a:cubicBezTo>
                    <a:pt x="227" y="41"/>
                    <a:pt x="227" y="36"/>
                    <a:pt x="230" y="35"/>
                  </a:cubicBezTo>
                  <a:cubicBezTo>
                    <a:pt x="233" y="35"/>
                    <a:pt x="237" y="39"/>
                    <a:pt x="240" y="37"/>
                  </a:cubicBezTo>
                  <a:cubicBezTo>
                    <a:pt x="241" y="42"/>
                    <a:pt x="236" y="44"/>
                    <a:pt x="235" y="48"/>
                  </a:cubicBezTo>
                  <a:cubicBezTo>
                    <a:pt x="235" y="52"/>
                    <a:pt x="238" y="56"/>
                    <a:pt x="237" y="59"/>
                  </a:cubicBezTo>
                  <a:cubicBezTo>
                    <a:pt x="236" y="63"/>
                    <a:pt x="231" y="63"/>
                    <a:pt x="230" y="67"/>
                  </a:cubicBezTo>
                  <a:cubicBezTo>
                    <a:pt x="228" y="71"/>
                    <a:pt x="230" y="77"/>
                    <a:pt x="228" y="81"/>
                  </a:cubicBezTo>
                  <a:cubicBezTo>
                    <a:pt x="227" y="84"/>
                    <a:pt x="222" y="84"/>
                    <a:pt x="221" y="86"/>
                  </a:cubicBezTo>
                  <a:cubicBezTo>
                    <a:pt x="219" y="88"/>
                    <a:pt x="217" y="91"/>
                    <a:pt x="218" y="94"/>
                  </a:cubicBezTo>
                  <a:cubicBezTo>
                    <a:pt x="219" y="98"/>
                    <a:pt x="225" y="98"/>
                    <a:pt x="226" y="101"/>
                  </a:cubicBezTo>
                  <a:cubicBezTo>
                    <a:pt x="227" y="105"/>
                    <a:pt x="223" y="110"/>
                    <a:pt x="223" y="113"/>
                  </a:cubicBezTo>
                  <a:cubicBezTo>
                    <a:pt x="224" y="117"/>
                    <a:pt x="228" y="118"/>
                    <a:pt x="228" y="122"/>
                  </a:cubicBezTo>
                  <a:cubicBezTo>
                    <a:pt x="229" y="125"/>
                    <a:pt x="229" y="131"/>
                    <a:pt x="225" y="132"/>
                  </a:cubicBezTo>
                  <a:cubicBezTo>
                    <a:pt x="221" y="133"/>
                    <a:pt x="214" y="126"/>
                    <a:pt x="210" y="127"/>
                  </a:cubicBezTo>
                  <a:cubicBezTo>
                    <a:pt x="206" y="128"/>
                    <a:pt x="207" y="133"/>
                    <a:pt x="209" y="136"/>
                  </a:cubicBezTo>
                  <a:cubicBezTo>
                    <a:pt x="210" y="140"/>
                    <a:pt x="219" y="141"/>
                    <a:pt x="218" y="145"/>
                  </a:cubicBezTo>
                  <a:cubicBezTo>
                    <a:pt x="217" y="149"/>
                    <a:pt x="208" y="145"/>
                    <a:pt x="206" y="148"/>
                  </a:cubicBezTo>
                  <a:cubicBezTo>
                    <a:pt x="204" y="152"/>
                    <a:pt x="206" y="157"/>
                    <a:pt x="206" y="161"/>
                  </a:cubicBezTo>
                  <a:cubicBezTo>
                    <a:pt x="206" y="165"/>
                    <a:pt x="207" y="171"/>
                    <a:pt x="203" y="173"/>
                  </a:cubicBezTo>
                  <a:cubicBezTo>
                    <a:pt x="200" y="175"/>
                    <a:pt x="194" y="169"/>
                    <a:pt x="191" y="171"/>
                  </a:cubicBezTo>
                  <a:cubicBezTo>
                    <a:pt x="187" y="172"/>
                    <a:pt x="187" y="177"/>
                    <a:pt x="187" y="180"/>
                  </a:cubicBezTo>
                  <a:cubicBezTo>
                    <a:pt x="187" y="183"/>
                    <a:pt x="195" y="186"/>
                    <a:pt x="191" y="189"/>
                  </a:cubicBezTo>
                  <a:cubicBezTo>
                    <a:pt x="188" y="191"/>
                    <a:pt x="179" y="184"/>
                    <a:pt x="177" y="189"/>
                  </a:cubicBezTo>
                  <a:cubicBezTo>
                    <a:pt x="175" y="193"/>
                    <a:pt x="185" y="194"/>
                    <a:pt x="187" y="198"/>
                  </a:cubicBezTo>
                  <a:cubicBezTo>
                    <a:pt x="190" y="202"/>
                    <a:pt x="190" y="206"/>
                    <a:pt x="191" y="210"/>
                  </a:cubicBezTo>
                  <a:cubicBezTo>
                    <a:pt x="193" y="214"/>
                    <a:pt x="192" y="221"/>
                    <a:pt x="195" y="223"/>
                  </a:cubicBezTo>
                  <a:cubicBezTo>
                    <a:pt x="198" y="225"/>
                    <a:pt x="199" y="216"/>
                    <a:pt x="203" y="217"/>
                  </a:cubicBezTo>
                  <a:cubicBezTo>
                    <a:pt x="206" y="217"/>
                    <a:pt x="207" y="223"/>
                    <a:pt x="211" y="225"/>
                  </a:cubicBezTo>
                  <a:cubicBezTo>
                    <a:pt x="218" y="230"/>
                    <a:pt x="216" y="229"/>
                    <a:pt x="220" y="231"/>
                  </a:cubicBezTo>
                  <a:close/>
                  <a:moveTo>
                    <a:pt x="177" y="1"/>
                  </a:move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8" y="76"/>
                  </a:cubicBezTo>
                  <a:cubicBezTo>
                    <a:pt x="58" y="76"/>
                    <a:pt x="58" y="77"/>
                    <a:pt x="58" y="77"/>
                  </a:cubicBezTo>
                  <a:close/>
                  <a:moveTo>
                    <a:pt x="58" y="76"/>
                  </a:moveTo>
                  <a:cubicBezTo>
                    <a:pt x="58" y="76"/>
                    <a:pt x="58" y="76"/>
                    <a:pt x="57" y="76"/>
                  </a:cubicBezTo>
                  <a:cubicBezTo>
                    <a:pt x="58" y="76"/>
                    <a:pt x="58" y="76"/>
                    <a:pt x="58" y="76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F5CA9320-B092-4DAD-A384-C9F5B8B629E3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2798856" y="10154109"/>
              <a:ext cx="1134704" cy="534684"/>
            </a:xfrm>
            <a:custGeom>
              <a:avLst/>
              <a:gdLst/>
              <a:ahLst/>
              <a:cxnLst>
                <a:cxn ang="0">
                  <a:pos x="154" y="30"/>
                </a:cxn>
                <a:cxn ang="0">
                  <a:pos x="142" y="32"/>
                </a:cxn>
                <a:cxn ang="0">
                  <a:pos x="126" y="33"/>
                </a:cxn>
                <a:cxn ang="0">
                  <a:pos x="58" y="32"/>
                </a:cxn>
                <a:cxn ang="0">
                  <a:pos x="114" y="58"/>
                </a:cxn>
                <a:cxn ang="0">
                  <a:pos x="116" y="64"/>
                </a:cxn>
                <a:cxn ang="0">
                  <a:pos x="113" y="72"/>
                </a:cxn>
                <a:cxn ang="0">
                  <a:pos x="88" y="72"/>
                </a:cxn>
                <a:cxn ang="0">
                  <a:pos x="87" y="78"/>
                </a:cxn>
                <a:cxn ang="0">
                  <a:pos x="80" y="78"/>
                </a:cxn>
                <a:cxn ang="0">
                  <a:pos x="76" y="84"/>
                </a:cxn>
                <a:cxn ang="0">
                  <a:pos x="67" y="82"/>
                </a:cxn>
                <a:cxn ang="0">
                  <a:pos x="65" y="74"/>
                </a:cxn>
                <a:cxn ang="0">
                  <a:pos x="63" y="55"/>
                </a:cxn>
                <a:cxn ang="0">
                  <a:pos x="43" y="57"/>
                </a:cxn>
                <a:cxn ang="0">
                  <a:pos x="33" y="49"/>
                </a:cxn>
                <a:cxn ang="0">
                  <a:pos x="34" y="26"/>
                </a:cxn>
                <a:cxn ang="0">
                  <a:pos x="29" y="17"/>
                </a:cxn>
                <a:cxn ang="0">
                  <a:pos x="18" y="15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2" y="0"/>
                </a:cxn>
                <a:cxn ang="0">
                  <a:pos x="18" y="7"/>
                </a:cxn>
                <a:cxn ang="0">
                  <a:pos x="25" y="8"/>
                </a:cxn>
                <a:cxn ang="0">
                  <a:pos x="33" y="10"/>
                </a:cxn>
                <a:cxn ang="0">
                  <a:pos x="40" y="14"/>
                </a:cxn>
                <a:cxn ang="0">
                  <a:pos x="48" y="16"/>
                </a:cxn>
                <a:cxn ang="0">
                  <a:pos x="56" y="22"/>
                </a:cxn>
                <a:cxn ang="0">
                  <a:pos x="67" y="23"/>
                </a:cxn>
                <a:cxn ang="0">
                  <a:pos x="82" y="23"/>
                </a:cxn>
                <a:cxn ang="0">
                  <a:pos x="154" y="30"/>
                </a:cxn>
              </a:cxnLst>
              <a:rect l="0" t="0" r="r" b="b"/>
              <a:pathLst>
                <a:path w="154" h="85">
                  <a:moveTo>
                    <a:pt x="154" y="30"/>
                  </a:moveTo>
                  <a:cubicBezTo>
                    <a:pt x="150" y="31"/>
                    <a:pt x="147" y="31"/>
                    <a:pt x="142" y="32"/>
                  </a:cubicBezTo>
                  <a:cubicBezTo>
                    <a:pt x="138" y="34"/>
                    <a:pt x="131" y="32"/>
                    <a:pt x="126" y="33"/>
                  </a:cubicBezTo>
                  <a:cubicBezTo>
                    <a:pt x="122" y="34"/>
                    <a:pt x="69" y="32"/>
                    <a:pt x="58" y="32"/>
                  </a:cubicBezTo>
                  <a:cubicBezTo>
                    <a:pt x="60" y="49"/>
                    <a:pt x="114" y="54"/>
                    <a:pt x="114" y="58"/>
                  </a:cubicBezTo>
                  <a:cubicBezTo>
                    <a:pt x="114" y="62"/>
                    <a:pt x="116" y="62"/>
                    <a:pt x="116" y="64"/>
                  </a:cubicBezTo>
                  <a:cubicBezTo>
                    <a:pt x="116" y="67"/>
                    <a:pt x="119" y="70"/>
                    <a:pt x="113" y="72"/>
                  </a:cubicBezTo>
                  <a:cubicBezTo>
                    <a:pt x="108" y="73"/>
                    <a:pt x="93" y="71"/>
                    <a:pt x="88" y="72"/>
                  </a:cubicBezTo>
                  <a:cubicBezTo>
                    <a:pt x="83" y="73"/>
                    <a:pt x="89" y="76"/>
                    <a:pt x="87" y="78"/>
                  </a:cubicBezTo>
                  <a:cubicBezTo>
                    <a:pt x="85" y="79"/>
                    <a:pt x="82" y="76"/>
                    <a:pt x="80" y="78"/>
                  </a:cubicBezTo>
                  <a:cubicBezTo>
                    <a:pt x="77" y="79"/>
                    <a:pt x="79" y="83"/>
                    <a:pt x="76" y="84"/>
                  </a:cubicBezTo>
                  <a:cubicBezTo>
                    <a:pt x="74" y="85"/>
                    <a:pt x="69" y="84"/>
                    <a:pt x="67" y="82"/>
                  </a:cubicBezTo>
                  <a:cubicBezTo>
                    <a:pt x="65" y="80"/>
                    <a:pt x="65" y="79"/>
                    <a:pt x="65" y="74"/>
                  </a:cubicBezTo>
                  <a:cubicBezTo>
                    <a:pt x="64" y="70"/>
                    <a:pt x="69" y="60"/>
                    <a:pt x="63" y="55"/>
                  </a:cubicBezTo>
                  <a:cubicBezTo>
                    <a:pt x="58" y="51"/>
                    <a:pt x="48" y="58"/>
                    <a:pt x="43" y="57"/>
                  </a:cubicBezTo>
                  <a:cubicBezTo>
                    <a:pt x="38" y="56"/>
                    <a:pt x="35" y="54"/>
                    <a:pt x="33" y="49"/>
                  </a:cubicBezTo>
                  <a:cubicBezTo>
                    <a:pt x="32" y="43"/>
                    <a:pt x="35" y="31"/>
                    <a:pt x="34" y="26"/>
                  </a:cubicBezTo>
                  <a:cubicBezTo>
                    <a:pt x="34" y="20"/>
                    <a:pt x="32" y="19"/>
                    <a:pt x="29" y="17"/>
                  </a:cubicBezTo>
                  <a:cubicBezTo>
                    <a:pt x="26" y="15"/>
                    <a:pt x="23" y="18"/>
                    <a:pt x="18" y="15"/>
                  </a:cubicBezTo>
                  <a:cubicBezTo>
                    <a:pt x="13" y="12"/>
                    <a:pt x="5" y="7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9" y="1"/>
                    <a:pt x="15" y="5"/>
                    <a:pt x="18" y="7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8" y="9"/>
                    <a:pt x="31" y="9"/>
                    <a:pt x="33" y="10"/>
                  </a:cubicBezTo>
                  <a:cubicBezTo>
                    <a:pt x="36" y="11"/>
                    <a:pt x="38" y="13"/>
                    <a:pt x="40" y="14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52" y="20"/>
                    <a:pt x="52" y="21"/>
                    <a:pt x="56" y="22"/>
                  </a:cubicBezTo>
                  <a:cubicBezTo>
                    <a:pt x="59" y="23"/>
                    <a:pt x="63" y="22"/>
                    <a:pt x="67" y="23"/>
                  </a:cubicBezTo>
                  <a:cubicBezTo>
                    <a:pt x="72" y="23"/>
                    <a:pt x="68" y="22"/>
                    <a:pt x="82" y="23"/>
                  </a:cubicBezTo>
                  <a:cubicBezTo>
                    <a:pt x="97" y="25"/>
                    <a:pt x="140" y="25"/>
                    <a:pt x="154" y="3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B3B1252F-AE84-4FB6-BA8D-5B62B15CBD29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258483" y="9602017"/>
              <a:ext cx="1037067" cy="734628"/>
            </a:xfrm>
            <a:custGeom>
              <a:avLst/>
              <a:gdLst/>
              <a:ahLst/>
              <a:cxnLst>
                <a:cxn ang="0">
                  <a:pos x="141" y="53"/>
                </a:cxn>
                <a:cxn ang="0">
                  <a:pos x="131" y="59"/>
                </a:cxn>
                <a:cxn ang="0">
                  <a:pos x="128" y="68"/>
                </a:cxn>
                <a:cxn ang="0">
                  <a:pos x="125" y="78"/>
                </a:cxn>
                <a:cxn ang="0">
                  <a:pos x="117" y="88"/>
                </a:cxn>
                <a:cxn ang="0">
                  <a:pos x="114" y="96"/>
                </a:cxn>
                <a:cxn ang="0">
                  <a:pos x="104" y="105"/>
                </a:cxn>
                <a:cxn ang="0">
                  <a:pos x="91" y="114"/>
                </a:cxn>
                <a:cxn ang="0">
                  <a:pos x="89" y="115"/>
                </a:cxn>
                <a:cxn ang="0">
                  <a:pos x="17" y="108"/>
                </a:cxn>
                <a:cxn ang="0">
                  <a:pos x="20" y="109"/>
                </a:cxn>
                <a:cxn ang="0">
                  <a:pos x="18" y="97"/>
                </a:cxn>
                <a:cxn ang="0">
                  <a:pos x="25" y="94"/>
                </a:cxn>
                <a:cxn ang="0">
                  <a:pos x="27" y="81"/>
                </a:cxn>
                <a:cxn ang="0">
                  <a:pos x="18" y="76"/>
                </a:cxn>
                <a:cxn ang="0">
                  <a:pos x="16" y="68"/>
                </a:cxn>
                <a:cxn ang="0">
                  <a:pos x="8" y="65"/>
                </a:cxn>
                <a:cxn ang="0">
                  <a:pos x="4" y="60"/>
                </a:cxn>
                <a:cxn ang="0">
                  <a:pos x="19" y="56"/>
                </a:cxn>
                <a:cxn ang="0">
                  <a:pos x="4" y="40"/>
                </a:cxn>
                <a:cxn ang="0">
                  <a:pos x="6" y="33"/>
                </a:cxn>
                <a:cxn ang="0">
                  <a:pos x="11" y="27"/>
                </a:cxn>
                <a:cxn ang="0">
                  <a:pos x="12" y="9"/>
                </a:cxn>
                <a:cxn ang="0">
                  <a:pos x="18" y="2"/>
                </a:cxn>
                <a:cxn ang="0">
                  <a:pos x="39" y="1"/>
                </a:cxn>
                <a:cxn ang="0">
                  <a:pos x="40" y="6"/>
                </a:cxn>
                <a:cxn ang="0">
                  <a:pos x="34" y="11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5" y="26"/>
                </a:cxn>
                <a:cxn ang="0">
                  <a:pos x="44" y="32"/>
                </a:cxn>
                <a:cxn ang="0">
                  <a:pos x="53" y="45"/>
                </a:cxn>
                <a:cxn ang="0">
                  <a:pos x="59" y="51"/>
                </a:cxn>
                <a:cxn ang="0">
                  <a:pos x="63" y="57"/>
                </a:cxn>
                <a:cxn ang="0">
                  <a:pos x="71" y="58"/>
                </a:cxn>
                <a:cxn ang="0">
                  <a:pos x="79" y="51"/>
                </a:cxn>
                <a:cxn ang="0">
                  <a:pos x="80" y="44"/>
                </a:cxn>
                <a:cxn ang="0">
                  <a:pos x="86" y="39"/>
                </a:cxn>
                <a:cxn ang="0">
                  <a:pos x="91" y="43"/>
                </a:cxn>
                <a:cxn ang="0">
                  <a:pos x="107" y="40"/>
                </a:cxn>
                <a:cxn ang="0">
                  <a:pos x="111" y="47"/>
                </a:cxn>
                <a:cxn ang="0">
                  <a:pos x="118" y="56"/>
                </a:cxn>
                <a:cxn ang="0">
                  <a:pos x="128" y="53"/>
                </a:cxn>
                <a:cxn ang="0">
                  <a:pos x="141" y="53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141" h="117">
                  <a:moveTo>
                    <a:pt x="141" y="53"/>
                  </a:moveTo>
                  <a:cubicBezTo>
                    <a:pt x="138" y="55"/>
                    <a:pt x="134" y="57"/>
                    <a:pt x="131" y="59"/>
                  </a:cubicBezTo>
                  <a:cubicBezTo>
                    <a:pt x="129" y="62"/>
                    <a:pt x="129" y="65"/>
                    <a:pt x="128" y="68"/>
                  </a:cubicBezTo>
                  <a:cubicBezTo>
                    <a:pt x="127" y="71"/>
                    <a:pt x="127" y="75"/>
                    <a:pt x="125" y="78"/>
                  </a:cubicBezTo>
                  <a:cubicBezTo>
                    <a:pt x="123" y="81"/>
                    <a:pt x="119" y="85"/>
                    <a:pt x="117" y="88"/>
                  </a:cubicBezTo>
                  <a:cubicBezTo>
                    <a:pt x="115" y="91"/>
                    <a:pt x="116" y="93"/>
                    <a:pt x="114" y="96"/>
                  </a:cubicBezTo>
                  <a:cubicBezTo>
                    <a:pt x="112" y="99"/>
                    <a:pt x="108" y="102"/>
                    <a:pt x="104" y="105"/>
                  </a:cubicBezTo>
                  <a:cubicBezTo>
                    <a:pt x="101" y="108"/>
                    <a:pt x="95" y="112"/>
                    <a:pt x="91" y="114"/>
                  </a:cubicBezTo>
                  <a:cubicBezTo>
                    <a:pt x="88" y="115"/>
                    <a:pt x="83" y="117"/>
                    <a:pt x="89" y="115"/>
                  </a:cubicBezTo>
                  <a:cubicBezTo>
                    <a:pt x="75" y="110"/>
                    <a:pt x="32" y="110"/>
                    <a:pt x="17" y="108"/>
                  </a:cubicBezTo>
                  <a:cubicBezTo>
                    <a:pt x="18" y="108"/>
                    <a:pt x="19" y="109"/>
                    <a:pt x="20" y="109"/>
                  </a:cubicBezTo>
                  <a:cubicBezTo>
                    <a:pt x="21" y="105"/>
                    <a:pt x="17" y="99"/>
                    <a:pt x="18" y="97"/>
                  </a:cubicBezTo>
                  <a:cubicBezTo>
                    <a:pt x="20" y="93"/>
                    <a:pt x="24" y="97"/>
                    <a:pt x="25" y="94"/>
                  </a:cubicBezTo>
                  <a:cubicBezTo>
                    <a:pt x="27" y="91"/>
                    <a:pt x="28" y="85"/>
                    <a:pt x="27" y="81"/>
                  </a:cubicBezTo>
                  <a:cubicBezTo>
                    <a:pt x="25" y="78"/>
                    <a:pt x="20" y="79"/>
                    <a:pt x="18" y="76"/>
                  </a:cubicBezTo>
                  <a:cubicBezTo>
                    <a:pt x="17" y="74"/>
                    <a:pt x="18" y="70"/>
                    <a:pt x="16" y="68"/>
                  </a:cubicBezTo>
                  <a:cubicBezTo>
                    <a:pt x="14" y="66"/>
                    <a:pt x="11" y="67"/>
                    <a:pt x="8" y="65"/>
                  </a:cubicBezTo>
                  <a:cubicBezTo>
                    <a:pt x="6" y="64"/>
                    <a:pt x="5" y="62"/>
                    <a:pt x="4" y="60"/>
                  </a:cubicBezTo>
                  <a:cubicBezTo>
                    <a:pt x="4" y="60"/>
                    <a:pt x="18" y="62"/>
                    <a:pt x="19" y="56"/>
                  </a:cubicBezTo>
                  <a:cubicBezTo>
                    <a:pt x="20" y="49"/>
                    <a:pt x="14" y="41"/>
                    <a:pt x="4" y="40"/>
                  </a:cubicBezTo>
                  <a:cubicBezTo>
                    <a:pt x="5" y="38"/>
                    <a:pt x="6" y="35"/>
                    <a:pt x="6" y="33"/>
                  </a:cubicBezTo>
                  <a:cubicBezTo>
                    <a:pt x="6" y="27"/>
                    <a:pt x="6" y="31"/>
                    <a:pt x="11" y="27"/>
                  </a:cubicBezTo>
                  <a:cubicBezTo>
                    <a:pt x="16" y="23"/>
                    <a:pt x="10" y="14"/>
                    <a:pt x="12" y="9"/>
                  </a:cubicBezTo>
                  <a:cubicBezTo>
                    <a:pt x="13" y="5"/>
                    <a:pt x="14" y="3"/>
                    <a:pt x="18" y="2"/>
                  </a:cubicBezTo>
                  <a:cubicBezTo>
                    <a:pt x="23" y="0"/>
                    <a:pt x="35" y="0"/>
                    <a:pt x="39" y="1"/>
                  </a:cubicBezTo>
                  <a:cubicBezTo>
                    <a:pt x="43" y="2"/>
                    <a:pt x="41" y="4"/>
                    <a:pt x="40" y="6"/>
                  </a:cubicBezTo>
                  <a:cubicBezTo>
                    <a:pt x="39" y="8"/>
                    <a:pt x="35" y="9"/>
                    <a:pt x="34" y="11"/>
                  </a:cubicBezTo>
                  <a:cubicBezTo>
                    <a:pt x="33" y="14"/>
                    <a:pt x="33" y="18"/>
                    <a:pt x="35" y="20"/>
                  </a:cubicBezTo>
                  <a:cubicBezTo>
                    <a:pt x="36" y="21"/>
                    <a:pt x="39" y="19"/>
                    <a:pt x="41" y="20"/>
                  </a:cubicBezTo>
                  <a:cubicBezTo>
                    <a:pt x="43" y="21"/>
                    <a:pt x="44" y="24"/>
                    <a:pt x="45" y="26"/>
                  </a:cubicBezTo>
                  <a:cubicBezTo>
                    <a:pt x="45" y="28"/>
                    <a:pt x="42" y="29"/>
                    <a:pt x="44" y="32"/>
                  </a:cubicBezTo>
                  <a:cubicBezTo>
                    <a:pt x="45" y="35"/>
                    <a:pt x="51" y="42"/>
                    <a:pt x="53" y="45"/>
                  </a:cubicBezTo>
                  <a:cubicBezTo>
                    <a:pt x="56" y="48"/>
                    <a:pt x="57" y="49"/>
                    <a:pt x="59" y="51"/>
                  </a:cubicBezTo>
                  <a:cubicBezTo>
                    <a:pt x="61" y="53"/>
                    <a:pt x="61" y="55"/>
                    <a:pt x="63" y="57"/>
                  </a:cubicBezTo>
                  <a:cubicBezTo>
                    <a:pt x="66" y="58"/>
                    <a:pt x="69" y="59"/>
                    <a:pt x="71" y="58"/>
                  </a:cubicBezTo>
                  <a:cubicBezTo>
                    <a:pt x="74" y="56"/>
                    <a:pt x="77" y="53"/>
                    <a:pt x="79" y="51"/>
                  </a:cubicBezTo>
                  <a:cubicBezTo>
                    <a:pt x="80" y="48"/>
                    <a:pt x="79" y="46"/>
                    <a:pt x="80" y="44"/>
                  </a:cubicBezTo>
                  <a:cubicBezTo>
                    <a:pt x="82" y="42"/>
                    <a:pt x="84" y="40"/>
                    <a:pt x="86" y="39"/>
                  </a:cubicBezTo>
                  <a:cubicBezTo>
                    <a:pt x="87" y="40"/>
                    <a:pt x="89" y="42"/>
                    <a:pt x="91" y="43"/>
                  </a:cubicBezTo>
                  <a:cubicBezTo>
                    <a:pt x="96" y="44"/>
                    <a:pt x="103" y="39"/>
                    <a:pt x="107" y="40"/>
                  </a:cubicBezTo>
                  <a:cubicBezTo>
                    <a:pt x="111" y="41"/>
                    <a:pt x="109" y="45"/>
                    <a:pt x="111" y="47"/>
                  </a:cubicBezTo>
                  <a:cubicBezTo>
                    <a:pt x="113" y="50"/>
                    <a:pt x="115" y="55"/>
                    <a:pt x="118" y="56"/>
                  </a:cubicBezTo>
                  <a:cubicBezTo>
                    <a:pt x="122" y="57"/>
                    <a:pt x="124" y="52"/>
                    <a:pt x="128" y="53"/>
                  </a:cubicBezTo>
                  <a:cubicBezTo>
                    <a:pt x="131" y="54"/>
                    <a:pt x="138" y="51"/>
                    <a:pt x="141" y="53"/>
                  </a:cubicBezTo>
                  <a:close/>
                  <a:moveTo>
                    <a:pt x="1" y="62"/>
                  </a:moveTo>
                  <a:cubicBezTo>
                    <a:pt x="0" y="62"/>
                    <a:pt x="0" y="62"/>
                    <a:pt x="1" y="62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xmlns="" id="{8276EFF6-7537-4AB2-904E-E4856DBE19C7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0512371" y="6981629"/>
              <a:ext cx="1074011" cy="1729861"/>
            </a:xfrm>
            <a:custGeom>
              <a:avLst/>
              <a:gdLst/>
              <a:ahLst/>
              <a:cxnLst>
                <a:cxn ang="0">
                  <a:pos x="4" y="241"/>
                </a:cxn>
                <a:cxn ang="0">
                  <a:pos x="4" y="232"/>
                </a:cxn>
                <a:cxn ang="0">
                  <a:pos x="9" y="217"/>
                </a:cxn>
                <a:cxn ang="0">
                  <a:pos x="21" y="213"/>
                </a:cxn>
                <a:cxn ang="0">
                  <a:pos x="19" y="193"/>
                </a:cxn>
                <a:cxn ang="0">
                  <a:pos x="15" y="176"/>
                </a:cxn>
                <a:cxn ang="0">
                  <a:pos x="31" y="167"/>
                </a:cxn>
                <a:cxn ang="0">
                  <a:pos x="37" y="152"/>
                </a:cxn>
                <a:cxn ang="0">
                  <a:pos x="45" y="143"/>
                </a:cxn>
                <a:cxn ang="0">
                  <a:pos x="56" y="148"/>
                </a:cxn>
                <a:cxn ang="0">
                  <a:pos x="64" y="137"/>
                </a:cxn>
                <a:cxn ang="0">
                  <a:pos x="72" y="124"/>
                </a:cxn>
                <a:cxn ang="0">
                  <a:pos x="80" y="116"/>
                </a:cxn>
                <a:cxn ang="0">
                  <a:pos x="79" y="98"/>
                </a:cxn>
                <a:cxn ang="0">
                  <a:pos x="71" y="87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60" y="63"/>
                </a:cxn>
                <a:cxn ang="0">
                  <a:pos x="77" y="40"/>
                </a:cxn>
                <a:cxn ang="0">
                  <a:pos x="90" y="18"/>
                </a:cxn>
                <a:cxn ang="0">
                  <a:pos x="101" y="1"/>
                </a:cxn>
                <a:cxn ang="0">
                  <a:pos x="121" y="5"/>
                </a:cxn>
                <a:cxn ang="0">
                  <a:pos x="138" y="12"/>
                </a:cxn>
                <a:cxn ang="0">
                  <a:pos x="145" y="26"/>
                </a:cxn>
                <a:cxn ang="0">
                  <a:pos x="139" y="53"/>
                </a:cxn>
                <a:cxn ang="0">
                  <a:pos x="135" y="70"/>
                </a:cxn>
                <a:cxn ang="0">
                  <a:pos x="126" y="85"/>
                </a:cxn>
                <a:cxn ang="0">
                  <a:pos x="123" y="104"/>
                </a:cxn>
                <a:cxn ang="0">
                  <a:pos x="120" y="127"/>
                </a:cxn>
                <a:cxn ang="0">
                  <a:pos x="122" y="144"/>
                </a:cxn>
                <a:cxn ang="0">
                  <a:pos x="126" y="160"/>
                </a:cxn>
                <a:cxn ang="0">
                  <a:pos x="126" y="171"/>
                </a:cxn>
                <a:cxn ang="0">
                  <a:pos x="116" y="173"/>
                </a:cxn>
                <a:cxn ang="0">
                  <a:pos x="107" y="175"/>
                </a:cxn>
                <a:cxn ang="0">
                  <a:pos x="94" y="194"/>
                </a:cxn>
                <a:cxn ang="0">
                  <a:pos x="84" y="203"/>
                </a:cxn>
                <a:cxn ang="0">
                  <a:pos x="94" y="217"/>
                </a:cxn>
                <a:cxn ang="0">
                  <a:pos x="98" y="238"/>
                </a:cxn>
                <a:cxn ang="0">
                  <a:pos x="86" y="243"/>
                </a:cxn>
                <a:cxn ang="0">
                  <a:pos x="70" y="232"/>
                </a:cxn>
                <a:cxn ang="0">
                  <a:pos x="75" y="250"/>
                </a:cxn>
                <a:cxn ang="0">
                  <a:pos x="82" y="272"/>
                </a:cxn>
                <a:cxn ang="0">
                  <a:pos x="68" y="270"/>
                </a:cxn>
                <a:cxn ang="0">
                  <a:pos x="56" y="273"/>
                </a:cxn>
                <a:cxn ang="0">
                  <a:pos x="54" y="257"/>
                </a:cxn>
                <a:cxn ang="0">
                  <a:pos x="36" y="255"/>
                </a:cxn>
                <a:cxn ang="0">
                  <a:pos x="26" y="247"/>
                </a:cxn>
                <a:cxn ang="0">
                  <a:pos x="15" y="240"/>
                </a:cxn>
              </a:cxnLst>
              <a:rect l="0" t="0" r="r" b="b"/>
              <a:pathLst>
                <a:path w="146" h="276">
                  <a:moveTo>
                    <a:pt x="5" y="246"/>
                  </a:moveTo>
                  <a:cubicBezTo>
                    <a:pt x="5" y="244"/>
                    <a:pt x="4" y="242"/>
                    <a:pt x="4" y="241"/>
                  </a:cubicBezTo>
                  <a:cubicBezTo>
                    <a:pt x="3" y="238"/>
                    <a:pt x="0" y="238"/>
                    <a:pt x="0" y="236"/>
                  </a:cubicBezTo>
                  <a:cubicBezTo>
                    <a:pt x="0" y="234"/>
                    <a:pt x="3" y="234"/>
                    <a:pt x="4" y="232"/>
                  </a:cubicBezTo>
                  <a:cubicBezTo>
                    <a:pt x="5" y="230"/>
                    <a:pt x="7" y="227"/>
                    <a:pt x="8" y="225"/>
                  </a:cubicBezTo>
                  <a:cubicBezTo>
                    <a:pt x="9" y="222"/>
                    <a:pt x="8" y="219"/>
                    <a:pt x="9" y="217"/>
                  </a:cubicBezTo>
                  <a:cubicBezTo>
                    <a:pt x="10" y="215"/>
                    <a:pt x="11" y="214"/>
                    <a:pt x="13" y="214"/>
                  </a:cubicBezTo>
                  <a:cubicBezTo>
                    <a:pt x="16" y="213"/>
                    <a:pt x="20" y="217"/>
                    <a:pt x="21" y="213"/>
                  </a:cubicBezTo>
                  <a:cubicBezTo>
                    <a:pt x="23" y="209"/>
                    <a:pt x="23" y="199"/>
                    <a:pt x="23" y="195"/>
                  </a:cubicBezTo>
                  <a:cubicBezTo>
                    <a:pt x="22" y="191"/>
                    <a:pt x="19" y="195"/>
                    <a:pt x="19" y="193"/>
                  </a:cubicBezTo>
                  <a:cubicBezTo>
                    <a:pt x="18" y="190"/>
                    <a:pt x="21" y="184"/>
                    <a:pt x="20" y="181"/>
                  </a:cubicBezTo>
                  <a:cubicBezTo>
                    <a:pt x="20" y="178"/>
                    <a:pt x="16" y="178"/>
                    <a:pt x="15" y="176"/>
                  </a:cubicBezTo>
                  <a:cubicBezTo>
                    <a:pt x="14" y="174"/>
                    <a:pt x="14" y="174"/>
                    <a:pt x="17" y="172"/>
                  </a:cubicBezTo>
                  <a:cubicBezTo>
                    <a:pt x="20" y="170"/>
                    <a:pt x="28" y="170"/>
                    <a:pt x="31" y="167"/>
                  </a:cubicBezTo>
                  <a:cubicBezTo>
                    <a:pt x="34" y="163"/>
                    <a:pt x="30" y="155"/>
                    <a:pt x="32" y="152"/>
                  </a:cubicBezTo>
                  <a:cubicBezTo>
                    <a:pt x="33" y="149"/>
                    <a:pt x="36" y="153"/>
                    <a:pt x="37" y="152"/>
                  </a:cubicBezTo>
                  <a:cubicBezTo>
                    <a:pt x="39" y="150"/>
                    <a:pt x="38" y="145"/>
                    <a:pt x="40" y="143"/>
                  </a:cubicBezTo>
                  <a:cubicBezTo>
                    <a:pt x="41" y="142"/>
                    <a:pt x="43" y="142"/>
                    <a:pt x="45" y="143"/>
                  </a:cubicBezTo>
                  <a:cubicBezTo>
                    <a:pt x="46" y="144"/>
                    <a:pt x="46" y="148"/>
                    <a:pt x="48" y="149"/>
                  </a:cubicBezTo>
                  <a:cubicBezTo>
                    <a:pt x="50" y="151"/>
                    <a:pt x="54" y="150"/>
                    <a:pt x="56" y="148"/>
                  </a:cubicBezTo>
                  <a:cubicBezTo>
                    <a:pt x="58" y="147"/>
                    <a:pt x="56" y="143"/>
                    <a:pt x="57" y="141"/>
                  </a:cubicBezTo>
                  <a:cubicBezTo>
                    <a:pt x="59" y="139"/>
                    <a:pt x="63" y="140"/>
                    <a:pt x="64" y="137"/>
                  </a:cubicBezTo>
                  <a:cubicBezTo>
                    <a:pt x="65" y="134"/>
                    <a:pt x="62" y="127"/>
                    <a:pt x="64" y="124"/>
                  </a:cubicBezTo>
                  <a:cubicBezTo>
                    <a:pt x="66" y="121"/>
                    <a:pt x="70" y="123"/>
                    <a:pt x="72" y="124"/>
                  </a:cubicBezTo>
                  <a:cubicBezTo>
                    <a:pt x="75" y="125"/>
                    <a:pt x="77" y="131"/>
                    <a:pt x="80" y="129"/>
                  </a:cubicBezTo>
                  <a:cubicBezTo>
                    <a:pt x="82" y="126"/>
                    <a:pt x="81" y="119"/>
                    <a:pt x="80" y="116"/>
                  </a:cubicBezTo>
                  <a:cubicBezTo>
                    <a:pt x="80" y="112"/>
                    <a:pt x="75" y="111"/>
                    <a:pt x="74" y="108"/>
                  </a:cubicBezTo>
                  <a:cubicBezTo>
                    <a:pt x="74" y="105"/>
                    <a:pt x="78" y="101"/>
                    <a:pt x="79" y="98"/>
                  </a:cubicBezTo>
                  <a:cubicBezTo>
                    <a:pt x="79" y="95"/>
                    <a:pt x="79" y="92"/>
                    <a:pt x="77" y="90"/>
                  </a:cubicBezTo>
                  <a:cubicBezTo>
                    <a:pt x="76" y="88"/>
                    <a:pt x="73" y="87"/>
                    <a:pt x="71" y="87"/>
                  </a:cubicBezTo>
                  <a:cubicBezTo>
                    <a:pt x="69" y="86"/>
                    <a:pt x="66" y="87"/>
                    <a:pt x="65" y="85"/>
                  </a:cubicBezTo>
                  <a:cubicBezTo>
                    <a:pt x="63" y="84"/>
                    <a:pt x="63" y="81"/>
                    <a:pt x="65" y="79"/>
                  </a:cubicBezTo>
                  <a:cubicBezTo>
                    <a:pt x="67" y="78"/>
                    <a:pt x="72" y="79"/>
                    <a:pt x="74" y="78"/>
                  </a:cubicBezTo>
                  <a:cubicBezTo>
                    <a:pt x="76" y="77"/>
                    <a:pt x="77" y="75"/>
                    <a:pt x="75" y="73"/>
                  </a:cubicBezTo>
                  <a:cubicBezTo>
                    <a:pt x="73" y="72"/>
                    <a:pt x="66" y="71"/>
                    <a:pt x="64" y="69"/>
                  </a:cubicBezTo>
                  <a:cubicBezTo>
                    <a:pt x="61" y="67"/>
                    <a:pt x="59" y="67"/>
                    <a:pt x="60" y="63"/>
                  </a:cubicBezTo>
                  <a:cubicBezTo>
                    <a:pt x="62" y="59"/>
                    <a:pt x="68" y="53"/>
                    <a:pt x="70" y="49"/>
                  </a:cubicBezTo>
                  <a:cubicBezTo>
                    <a:pt x="73" y="45"/>
                    <a:pt x="75" y="44"/>
                    <a:pt x="77" y="40"/>
                  </a:cubicBezTo>
                  <a:cubicBezTo>
                    <a:pt x="79" y="35"/>
                    <a:pt x="80" y="27"/>
                    <a:pt x="82" y="23"/>
                  </a:cubicBezTo>
                  <a:cubicBezTo>
                    <a:pt x="84" y="20"/>
                    <a:pt x="88" y="21"/>
                    <a:pt x="90" y="18"/>
                  </a:cubicBezTo>
                  <a:cubicBezTo>
                    <a:pt x="92" y="15"/>
                    <a:pt x="92" y="11"/>
                    <a:pt x="94" y="8"/>
                  </a:cubicBezTo>
                  <a:cubicBezTo>
                    <a:pt x="96" y="5"/>
                    <a:pt x="98" y="2"/>
                    <a:pt x="101" y="1"/>
                  </a:cubicBezTo>
                  <a:cubicBezTo>
                    <a:pt x="104" y="0"/>
                    <a:pt x="108" y="1"/>
                    <a:pt x="112" y="2"/>
                  </a:cubicBezTo>
                  <a:cubicBezTo>
                    <a:pt x="115" y="2"/>
                    <a:pt x="117" y="4"/>
                    <a:pt x="121" y="5"/>
                  </a:cubicBezTo>
                  <a:cubicBezTo>
                    <a:pt x="124" y="6"/>
                    <a:pt x="130" y="5"/>
                    <a:pt x="133" y="6"/>
                  </a:cubicBezTo>
                  <a:cubicBezTo>
                    <a:pt x="136" y="7"/>
                    <a:pt x="136" y="11"/>
                    <a:pt x="138" y="12"/>
                  </a:cubicBezTo>
                  <a:cubicBezTo>
                    <a:pt x="140" y="13"/>
                    <a:pt x="142" y="13"/>
                    <a:pt x="144" y="13"/>
                  </a:cubicBezTo>
                  <a:cubicBezTo>
                    <a:pt x="144" y="15"/>
                    <a:pt x="146" y="22"/>
                    <a:pt x="145" y="26"/>
                  </a:cubicBezTo>
                  <a:cubicBezTo>
                    <a:pt x="144" y="29"/>
                    <a:pt x="141" y="28"/>
                    <a:pt x="140" y="33"/>
                  </a:cubicBezTo>
                  <a:cubicBezTo>
                    <a:pt x="139" y="38"/>
                    <a:pt x="140" y="49"/>
                    <a:pt x="139" y="53"/>
                  </a:cubicBezTo>
                  <a:cubicBezTo>
                    <a:pt x="138" y="58"/>
                    <a:pt x="134" y="55"/>
                    <a:pt x="133" y="58"/>
                  </a:cubicBezTo>
                  <a:cubicBezTo>
                    <a:pt x="133" y="61"/>
                    <a:pt x="137" y="67"/>
                    <a:pt x="135" y="70"/>
                  </a:cubicBezTo>
                  <a:cubicBezTo>
                    <a:pt x="133" y="73"/>
                    <a:pt x="126" y="68"/>
                    <a:pt x="124" y="72"/>
                  </a:cubicBezTo>
                  <a:cubicBezTo>
                    <a:pt x="122" y="75"/>
                    <a:pt x="126" y="82"/>
                    <a:pt x="126" y="85"/>
                  </a:cubicBezTo>
                  <a:cubicBezTo>
                    <a:pt x="125" y="88"/>
                    <a:pt x="122" y="88"/>
                    <a:pt x="121" y="91"/>
                  </a:cubicBezTo>
                  <a:cubicBezTo>
                    <a:pt x="121" y="94"/>
                    <a:pt x="123" y="100"/>
                    <a:pt x="123" y="104"/>
                  </a:cubicBezTo>
                  <a:cubicBezTo>
                    <a:pt x="123" y="109"/>
                    <a:pt x="122" y="114"/>
                    <a:pt x="122" y="117"/>
                  </a:cubicBezTo>
                  <a:cubicBezTo>
                    <a:pt x="121" y="121"/>
                    <a:pt x="121" y="125"/>
                    <a:pt x="120" y="127"/>
                  </a:cubicBezTo>
                  <a:cubicBezTo>
                    <a:pt x="119" y="130"/>
                    <a:pt x="116" y="131"/>
                    <a:pt x="117" y="134"/>
                  </a:cubicBezTo>
                  <a:cubicBezTo>
                    <a:pt x="117" y="137"/>
                    <a:pt x="121" y="140"/>
                    <a:pt x="122" y="144"/>
                  </a:cubicBezTo>
                  <a:cubicBezTo>
                    <a:pt x="123" y="147"/>
                    <a:pt x="119" y="151"/>
                    <a:pt x="120" y="154"/>
                  </a:cubicBezTo>
                  <a:cubicBezTo>
                    <a:pt x="121" y="157"/>
                    <a:pt x="125" y="157"/>
                    <a:pt x="126" y="160"/>
                  </a:cubicBezTo>
                  <a:cubicBezTo>
                    <a:pt x="126" y="162"/>
                    <a:pt x="122" y="163"/>
                    <a:pt x="123" y="167"/>
                  </a:cubicBezTo>
                  <a:cubicBezTo>
                    <a:pt x="124" y="168"/>
                    <a:pt x="124" y="169"/>
                    <a:pt x="126" y="171"/>
                  </a:cubicBezTo>
                  <a:cubicBezTo>
                    <a:pt x="122" y="169"/>
                    <a:pt x="119" y="167"/>
                    <a:pt x="117" y="167"/>
                  </a:cubicBezTo>
                  <a:cubicBezTo>
                    <a:pt x="113" y="168"/>
                    <a:pt x="116" y="171"/>
                    <a:pt x="116" y="173"/>
                  </a:cubicBezTo>
                  <a:cubicBezTo>
                    <a:pt x="116" y="175"/>
                    <a:pt x="120" y="178"/>
                    <a:pt x="117" y="179"/>
                  </a:cubicBezTo>
                  <a:cubicBezTo>
                    <a:pt x="114" y="180"/>
                    <a:pt x="110" y="172"/>
                    <a:pt x="107" y="175"/>
                  </a:cubicBezTo>
                  <a:cubicBezTo>
                    <a:pt x="103" y="178"/>
                    <a:pt x="106" y="188"/>
                    <a:pt x="104" y="192"/>
                  </a:cubicBezTo>
                  <a:cubicBezTo>
                    <a:pt x="101" y="196"/>
                    <a:pt x="98" y="194"/>
                    <a:pt x="94" y="194"/>
                  </a:cubicBezTo>
                  <a:cubicBezTo>
                    <a:pt x="91" y="194"/>
                    <a:pt x="85" y="192"/>
                    <a:pt x="82" y="194"/>
                  </a:cubicBezTo>
                  <a:cubicBezTo>
                    <a:pt x="80" y="196"/>
                    <a:pt x="84" y="201"/>
                    <a:pt x="84" y="203"/>
                  </a:cubicBezTo>
                  <a:cubicBezTo>
                    <a:pt x="84" y="204"/>
                    <a:pt x="85" y="209"/>
                    <a:pt x="87" y="211"/>
                  </a:cubicBezTo>
                  <a:cubicBezTo>
                    <a:pt x="89" y="212"/>
                    <a:pt x="94" y="217"/>
                    <a:pt x="94" y="217"/>
                  </a:cubicBezTo>
                  <a:cubicBezTo>
                    <a:pt x="94" y="217"/>
                    <a:pt x="97" y="222"/>
                    <a:pt x="98" y="225"/>
                  </a:cubicBezTo>
                  <a:cubicBezTo>
                    <a:pt x="98" y="227"/>
                    <a:pt x="98" y="237"/>
                    <a:pt x="98" y="238"/>
                  </a:cubicBezTo>
                  <a:cubicBezTo>
                    <a:pt x="97" y="239"/>
                    <a:pt x="95" y="242"/>
                    <a:pt x="93" y="243"/>
                  </a:cubicBezTo>
                  <a:cubicBezTo>
                    <a:pt x="91" y="244"/>
                    <a:pt x="89" y="245"/>
                    <a:pt x="86" y="243"/>
                  </a:cubicBezTo>
                  <a:cubicBezTo>
                    <a:pt x="83" y="242"/>
                    <a:pt x="81" y="236"/>
                    <a:pt x="78" y="234"/>
                  </a:cubicBezTo>
                  <a:cubicBezTo>
                    <a:pt x="75" y="233"/>
                    <a:pt x="72" y="229"/>
                    <a:pt x="70" y="232"/>
                  </a:cubicBezTo>
                  <a:cubicBezTo>
                    <a:pt x="68" y="235"/>
                    <a:pt x="70" y="242"/>
                    <a:pt x="71" y="245"/>
                  </a:cubicBezTo>
                  <a:cubicBezTo>
                    <a:pt x="72" y="248"/>
                    <a:pt x="74" y="249"/>
                    <a:pt x="75" y="250"/>
                  </a:cubicBezTo>
                  <a:cubicBezTo>
                    <a:pt x="77" y="252"/>
                    <a:pt x="80" y="251"/>
                    <a:pt x="81" y="255"/>
                  </a:cubicBezTo>
                  <a:cubicBezTo>
                    <a:pt x="82" y="259"/>
                    <a:pt x="83" y="268"/>
                    <a:pt x="82" y="272"/>
                  </a:cubicBezTo>
                  <a:cubicBezTo>
                    <a:pt x="80" y="276"/>
                    <a:pt x="77" y="275"/>
                    <a:pt x="75" y="274"/>
                  </a:cubicBezTo>
                  <a:cubicBezTo>
                    <a:pt x="72" y="274"/>
                    <a:pt x="70" y="271"/>
                    <a:pt x="68" y="270"/>
                  </a:cubicBezTo>
                  <a:cubicBezTo>
                    <a:pt x="66" y="269"/>
                    <a:pt x="66" y="266"/>
                    <a:pt x="63" y="267"/>
                  </a:cubicBezTo>
                  <a:cubicBezTo>
                    <a:pt x="60" y="267"/>
                    <a:pt x="58" y="273"/>
                    <a:pt x="56" y="273"/>
                  </a:cubicBezTo>
                  <a:cubicBezTo>
                    <a:pt x="53" y="273"/>
                    <a:pt x="55" y="269"/>
                    <a:pt x="54" y="267"/>
                  </a:cubicBezTo>
                  <a:cubicBezTo>
                    <a:pt x="54" y="264"/>
                    <a:pt x="55" y="259"/>
                    <a:pt x="54" y="257"/>
                  </a:cubicBezTo>
                  <a:cubicBezTo>
                    <a:pt x="52" y="254"/>
                    <a:pt x="48" y="253"/>
                    <a:pt x="45" y="253"/>
                  </a:cubicBezTo>
                  <a:cubicBezTo>
                    <a:pt x="42" y="252"/>
                    <a:pt x="39" y="254"/>
                    <a:pt x="36" y="255"/>
                  </a:cubicBezTo>
                  <a:cubicBezTo>
                    <a:pt x="33" y="255"/>
                    <a:pt x="29" y="256"/>
                    <a:pt x="27" y="255"/>
                  </a:cubicBezTo>
                  <a:cubicBezTo>
                    <a:pt x="24" y="253"/>
                    <a:pt x="27" y="249"/>
                    <a:pt x="26" y="247"/>
                  </a:cubicBezTo>
                  <a:cubicBezTo>
                    <a:pt x="24" y="245"/>
                    <a:pt x="21" y="245"/>
                    <a:pt x="19" y="244"/>
                  </a:cubicBezTo>
                  <a:cubicBezTo>
                    <a:pt x="17" y="243"/>
                    <a:pt x="21" y="241"/>
                    <a:pt x="15" y="240"/>
                  </a:cubicBezTo>
                  <a:cubicBezTo>
                    <a:pt x="12" y="240"/>
                    <a:pt x="9" y="243"/>
                    <a:pt x="5" y="246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FB966D7D-9C79-47ED-905D-0F61220E3E39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296647" y="7968542"/>
              <a:ext cx="1097759" cy="1222136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79" y="17"/>
                </a:cxn>
                <a:cxn ang="0">
                  <a:pos x="92" y="22"/>
                </a:cxn>
                <a:cxn ang="0">
                  <a:pos x="109" y="13"/>
                </a:cxn>
                <a:cxn ang="0">
                  <a:pos x="137" y="12"/>
                </a:cxn>
                <a:cxn ang="0">
                  <a:pos x="144" y="26"/>
                </a:cxn>
                <a:cxn ang="0">
                  <a:pos x="148" y="33"/>
                </a:cxn>
                <a:cxn ang="0">
                  <a:pos x="144" y="39"/>
                </a:cxn>
                <a:cxn ang="0">
                  <a:pos x="140" y="56"/>
                </a:cxn>
                <a:cxn ang="0">
                  <a:pos x="142" y="65"/>
                </a:cxn>
                <a:cxn ang="0">
                  <a:pos x="143" y="79"/>
                </a:cxn>
                <a:cxn ang="0">
                  <a:pos x="138" y="91"/>
                </a:cxn>
                <a:cxn ang="0">
                  <a:pos x="131" y="94"/>
                </a:cxn>
                <a:cxn ang="0">
                  <a:pos x="116" y="99"/>
                </a:cxn>
                <a:cxn ang="0">
                  <a:pos x="107" y="114"/>
                </a:cxn>
                <a:cxn ang="0">
                  <a:pos x="105" y="124"/>
                </a:cxn>
                <a:cxn ang="0">
                  <a:pos x="99" y="132"/>
                </a:cxn>
                <a:cxn ang="0">
                  <a:pos x="89" y="126"/>
                </a:cxn>
                <a:cxn ang="0">
                  <a:pos x="80" y="133"/>
                </a:cxn>
                <a:cxn ang="0">
                  <a:pos x="70" y="149"/>
                </a:cxn>
                <a:cxn ang="0">
                  <a:pos x="56" y="155"/>
                </a:cxn>
                <a:cxn ang="0">
                  <a:pos x="51" y="170"/>
                </a:cxn>
                <a:cxn ang="0">
                  <a:pos x="58" y="187"/>
                </a:cxn>
                <a:cxn ang="0">
                  <a:pos x="40" y="188"/>
                </a:cxn>
                <a:cxn ang="0">
                  <a:pos x="26" y="195"/>
                </a:cxn>
                <a:cxn ang="0">
                  <a:pos x="19" y="171"/>
                </a:cxn>
                <a:cxn ang="0">
                  <a:pos x="11" y="151"/>
                </a:cxn>
                <a:cxn ang="0">
                  <a:pos x="1" y="126"/>
                </a:cxn>
                <a:cxn ang="0">
                  <a:pos x="6" y="106"/>
                </a:cxn>
                <a:cxn ang="0">
                  <a:pos x="13" y="90"/>
                </a:cxn>
                <a:cxn ang="0">
                  <a:pos x="24" y="74"/>
                </a:cxn>
                <a:cxn ang="0">
                  <a:pos x="30" y="61"/>
                </a:cxn>
                <a:cxn ang="0">
                  <a:pos x="49" y="58"/>
                </a:cxn>
                <a:cxn ang="0">
                  <a:pos x="56" y="33"/>
                </a:cxn>
                <a:cxn ang="0">
                  <a:pos x="56" y="18"/>
                </a:cxn>
                <a:cxn ang="0">
                  <a:pos x="18" y="170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49" h="195">
                  <a:moveTo>
                    <a:pt x="56" y="18"/>
                  </a:moveTo>
                  <a:cubicBezTo>
                    <a:pt x="59" y="20"/>
                    <a:pt x="65" y="20"/>
                    <a:pt x="69" y="21"/>
                  </a:cubicBezTo>
                  <a:cubicBezTo>
                    <a:pt x="72" y="22"/>
                    <a:pt x="73" y="26"/>
                    <a:pt x="76" y="25"/>
                  </a:cubicBezTo>
                  <a:cubicBezTo>
                    <a:pt x="78" y="24"/>
                    <a:pt x="77" y="19"/>
                    <a:pt x="79" y="17"/>
                  </a:cubicBezTo>
                  <a:cubicBezTo>
                    <a:pt x="81" y="16"/>
                    <a:pt x="83" y="16"/>
                    <a:pt x="85" y="17"/>
                  </a:cubicBezTo>
                  <a:cubicBezTo>
                    <a:pt x="88" y="18"/>
                    <a:pt x="88" y="21"/>
                    <a:pt x="92" y="22"/>
                  </a:cubicBezTo>
                  <a:cubicBezTo>
                    <a:pt x="96" y="23"/>
                    <a:pt x="102" y="24"/>
                    <a:pt x="106" y="22"/>
                  </a:cubicBezTo>
                  <a:cubicBezTo>
                    <a:pt x="109" y="20"/>
                    <a:pt x="106" y="15"/>
                    <a:pt x="109" y="13"/>
                  </a:cubicBezTo>
                  <a:cubicBezTo>
                    <a:pt x="111" y="11"/>
                    <a:pt x="114" y="12"/>
                    <a:pt x="119" y="12"/>
                  </a:cubicBezTo>
                  <a:cubicBezTo>
                    <a:pt x="123" y="11"/>
                    <a:pt x="131" y="12"/>
                    <a:pt x="137" y="12"/>
                  </a:cubicBezTo>
                  <a:cubicBezTo>
                    <a:pt x="139" y="14"/>
                    <a:pt x="141" y="16"/>
                    <a:pt x="142" y="18"/>
                  </a:cubicBezTo>
                  <a:cubicBezTo>
                    <a:pt x="145" y="23"/>
                    <a:pt x="144" y="24"/>
                    <a:pt x="144" y="26"/>
                  </a:cubicBezTo>
                  <a:cubicBezTo>
                    <a:pt x="144" y="29"/>
                    <a:pt x="143" y="30"/>
                    <a:pt x="144" y="31"/>
                  </a:cubicBezTo>
                  <a:cubicBezTo>
                    <a:pt x="144" y="33"/>
                    <a:pt x="147" y="32"/>
                    <a:pt x="148" y="33"/>
                  </a:cubicBezTo>
                  <a:cubicBezTo>
                    <a:pt x="149" y="34"/>
                    <a:pt x="149" y="36"/>
                    <a:pt x="148" y="37"/>
                  </a:cubicBezTo>
                  <a:cubicBezTo>
                    <a:pt x="147" y="38"/>
                    <a:pt x="145" y="36"/>
                    <a:pt x="144" y="39"/>
                  </a:cubicBezTo>
                  <a:cubicBezTo>
                    <a:pt x="143" y="42"/>
                    <a:pt x="144" y="48"/>
                    <a:pt x="144" y="51"/>
                  </a:cubicBezTo>
                  <a:cubicBezTo>
                    <a:pt x="143" y="54"/>
                    <a:pt x="141" y="54"/>
                    <a:pt x="140" y="56"/>
                  </a:cubicBezTo>
                  <a:cubicBezTo>
                    <a:pt x="139" y="58"/>
                    <a:pt x="137" y="59"/>
                    <a:pt x="138" y="61"/>
                  </a:cubicBezTo>
                  <a:cubicBezTo>
                    <a:pt x="138" y="63"/>
                    <a:pt x="141" y="63"/>
                    <a:pt x="142" y="65"/>
                  </a:cubicBezTo>
                  <a:cubicBezTo>
                    <a:pt x="143" y="67"/>
                    <a:pt x="145" y="69"/>
                    <a:pt x="145" y="72"/>
                  </a:cubicBezTo>
                  <a:cubicBezTo>
                    <a:pt x="145" y="74"/>
                    <a:pt x="144" y="77"/>
                    <a:pt x="143" y="79"/>
                  </a:cubicBezTo>
                  <a:cubicBezTo>
                    <a:pt x="142" y="81"/>
                    <a:pt x="139" y="79"/>
                    <a:pt x="138" y="81"/>
                  </a:cubicBezTo>
                  <a:cubicBezTo>
                    <a:pt x="137" y="83"/>
                    <a:pt x="137" y="88"/>
                    <a:pt x="138" y="91"/>
                  </a:cubicBezTo>
                  <a:cubicBezTo>
                    <a:pt x="138" y="91"/>
                    <a:pt x="138" y="92"/>
                    <a:pt x="138" y="92"/>
                  </a:cubicBezTo>
                  <a:cubicBezTo>
                    <a:pt x="135" y="93"/>
                    <a:pt x="133" y="93"/>
                    <a:pt x="131" y="94"/>
                  </a:cubicBezTo>
                  <a:cubicBezTo>
                    <a:pt x="127" y="96"/>
                    <a:pt x="130" y="100"/>
                    <a:pt x="127" y="101"/>
                  </a:cubicBezTo>
                  <a:cubicBezTo>
                    <a:pt x="124" y="102"/>
                    <a:pt x="120" y="99"/>
                    <a:pt x="116" y="99"/>
                  </a:cubicBezTo>
                  <a:cubicBezTo>
                    <a:pt x="113" y="100"/>
                    <a:pt x="109" y="101"/>
                    <a:pt x="107" y="104"/>
                  </a:cubicBezTo>
                  <a:cubicBezTo>
                    <a:pt x="105" y="107"/>
                    <a:pt x="108" y="111"/>
                    <a:pt x="107" y="114"/>
                  </a:cubicBezTo>
                  <a:cubicBezTo>
                    <a:pt x="106" y="116"/>
                    <a:pt x="103" y="115"/>
                    <a:pt x="102" y="118"/>
                  </a:cubicBezTo>
                  <a:cubicBezTo>
                    <a:pt x="102" y="120"/>
                    <a:pt x="104" y="122"/>
                    <a:pt x="105" y="124"/>
                  </a:cubicBezTo>
                  <a:cubicBezTo>
                    <a:pt x="106" y="127"/>
                    <a:pt x="109" y="130"/>
                    <a:pt x="107" y="132"/>
                  </a:cubicBezTo>
                  <a:cubicBezTo>
                    <a:pt x="105" y="134"/>
                    <a:pt x="102" y="133"/>
                    <a:pt x="99" y="132"/>
                  </a:cubicBezTo>
                  <a:cubicBezTo>
                    <a:pt x="97" y="130"/>
                    <a:pt x="96" y="124"/>
                    <a:pt x="94" y="123"/>
                  </a:cubicBezTo>
                  <a:cubicBezTo>
                    <a:pt x="91" y="122"/>
                    <a:pt x="90" y="125"/>
                    <a:pt x="89" y="126"/>
                  </a:cubicBezTo>
                  <a:cubicBezTo>
                    <a:pt x="88" y="128"/>
                    <a:pt x="90" y="130"/>
                    <a:pt x="88" y="132"/>
                  </a:cubicBezTo>
                  <a:cubicBezTo>
                    <a:pt x="86" y="133"/>
                    <a:pt x="82" y="132"/>
                    <a:pt x="80" y="133"/>
                  </a:cubicBezTo>
                  <a:cubicBezTo>
                    <a:pt x="77" y="134"/>
                    <a:pt x="75" y="134"/>
                    <a:pt x="73" y="137"/>
                  </a:cubicBezTo>
                  <a:cubicBezTo>
                    <a:pt x="71" y="140"/>
                    <a:pt x="72" y="146"/>
                    <a:pt x="70" y="149"/>
                  </a:cubicBezTo>
                  <a:cubicBezTo>
                    <a:pt x="68" y="152"/>
                    <a:pt x="65" y="152"/>
                    <a:pt x="63" y="153"/>
                  </a:cubicBezTo>
                  <a:cubicBezTo>
                    <a:pt x="60" y="154"/>
                    <a:pt x="58" y="154"/>
                    <a:pt x="56" y="155"/>
                  </a:cubicBezTo>
                  <a:cubicBezTo>
                    <a:pt x="54" y="156"/>
                    <a:pt x="52" y="157"/>
                    <a:pt x="51" y="159"/>
                  </a:cubicBezTo>
                  <a:cubicBezTo>
                    <a:pt x="50" y="162"/>
                    <a:pt x="50" y="167"/>
                    <a:pt x="51" y="170"/>
                  </a:cubicBezTo>
                  <a:cubicBezTo>
                    <a:pt x="52" y="173"/>
                    <a:pt x="55" y="174"/>
                    <a:pt x="56" y="177"/>
                  </a:cubicBezTo>
                  <a:cubicBezTo>
                    <a:pt x="57" y="180"/>
                    <a:pt x="59" y="184"/>
                    <a:pt x="58" y="187"/>
                  </a:cubicBezTo>
                  <a:cubicBezTo>
                    <a:pt x="57" y="190"/>
                    <a:pt x="54" y="193"/>
                    <a:pt x="51" y="193"/>
                  </a:cubicBezTo>
                  <a:cubicBezTo>
                    <a:pt x="47" y="193"/>
                    <a:pt x="43" y="188"/>
                    <a:pt x="40" y="188"/>
                  </a:cubicBezTo>
                  <a:cubicBezTo>
                    <a:pt x="37" y="188"/>
                    <a:pt x="37" y="190"/>
                    <a:pt x="32" y="191"/>
                  </a:cubicBezTo>
                  <a:cubicBezTo>
                    <a:pt x="30" y="191"/>
                    <a:pt x="28" y="194"/>
                    <a:pt x="26" y="195"/>
                  </a:cubicBezTo>
                  <a:cubicBezTo>
                    <a:pt x="26" y="192"/>
                    <a:pt x="27" y="190"/>
                    <a:pt x="26" y="187"/>
                  </a:cubicBezTo>
                  <a:cubicBezTo>
                    <a:pt x="25" y="182"/>
                    <a:pt x="22" y="175"/>
                    <a:pt x="19" y="171"/>
                  </a:cubicBezTo>
                  <a:cubicBezTo>
                    <a:pt x="18" y="167"/>
                    <a:pt x="16" y="163"/>
                    <a:pt x="16" y="160"/>
                  </a:cubicBezTo>
                  <a:cubicBezTo>
                    <a:pt x="15" y="152"/>
                    <a:pt x="13" y="154"/>
                    <a:pt x="11" y="151"/>
                  </a:cubicBezTo>
                  <a:cubicBezTo>
                    <a:pt x="9" y="148"/>
                    <a:pt x="7" y="145"/>
                    <a:pt x="5" y="141"/>
                  </a:cubicBezTo>
                  <a:cubicBezTo>
                    <a:pt x="4" y="137"/>
                    <a:pt x="0" y="130"/>
                    <a:pt x="1" y="126"/>
                  </a:cubicBezTo>
                  <a:cubicBezTo>
                    <a:pt x="2" y="122"/>
                    <a:pt x="7" y="121"/>
                    <a:pt x="8" y="118"/>
                  </a:cubicBezTo>
                  <a:cubicBezTo>
                    <a:pt x="9" y="114"/>
                    <a:pt x="6" y="111"/>
                    <a:pt x="6" y="106"/>
                  </a:cubicBezTo>
                  <a:cubicBezTo>
                    <a:pt x="5" y="102"/>
                    <a:pt x="4" y="95"/>
                    <a:pt x="6" y="92"/>
                  </a:cubicBezTo>
                  <a:cubicBezTo>
                    <a:pt x="7" y="88"/>
                    <a:pt x="10" y="92"/>
                    <a:pt x="13" y="90"/>
                  </a:cubicBezTo>
                  <a:cubicBezTo>
                    <a:pt x="17" y="88"/>
                    <a:pt x="22" y="84"/>
                    <a:pt x="24" y="81"/>
                  </a:cubicBezTo>
                  <a:cubicBezTo>
                    <a:pt x="26" y="78"/>
                    <a:pt x="24" y="77"/>
                    <a:pt x="24" y="74"/>
                  </a:cubicBezTo>
                  <a:cubicBezTo>
                    <a:pt x="24" y="71"/>
                    <a:pt x="23" y="67"/>
                    <a:pt x="24" y="65"/>
                  </a:cubicBezTo>
                  <a:cubicBezTo>
                    <a:pt x="25" y="63"/>
                    <a:pt x="27" y="62"/>
                    <a:pt x="30" y="61"/>
                  </a:cubicBezTo>
                  <a:cubicBezTo>
                    <a:pt x="33" y="61"/>
                    <a:pt x="39" y="62"/>
                    <a:pt x="43" y="61"/>
                  </a:cubicBezTo>
                  <a:cubicBezTo>
                    <a:pt x="46" y="61"/>
                    <a:pt x="47" y="60"/>
                    <a:pt x="49" y="58"/>
                  </a:cubicBezTo>
                  <a:cubicBezTo>
                    <a:pt x="52" y="56"/>
                    <a:pt x="55" y="54"/>
                    <a:pt x="57" y="50"/>
                  </a:cubicBezTo>
                  <a:cubicBezTo>
                    <a:pt x="58" y="45"/>
                    <a:pt x="56" y="38"/>
                    <a:pt x="56" y="33"/>
                  </a:cubicBezTo>
                  <a:cubicBezTo>
                    <a:pt x="56" y="29"/>
                    <a:pt x="59" y="31"/>
                    <a:pt x="57" y="23"/>
                  </a:cubicBezTo>
                  <a:cubicBezTo>
                    <a:pt x="57" y="22"/>
                    <a:pt x="57" y="20"/>
                    <a:pt x="56" y="18"/>
                  </a:cubicBezTo>
                  <a:close/>
                  <a:moveTo>
                    <a:pt x="17" y="169"/>
                  </a:moveTo>
                  <a:cubicBezTo>
                    <a:pt x="17" y="169"/>
                    <a:pt x="18" y="170"/>
                    <a:pt x="18" y="170"/>
                  </a:cubicBezTo>
                  <a:cubicBezTo>
                    <a:pt x="18" y="170"/>
                    <a:pt x="17" y="169"/>
                    <a:pt x="17" y="169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1" y="11"/>
                  </a:cubicBezTo>
                  <a:close/>
                  <a:moveTo>
                    <a:pt x="142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lose/>
                  <a:moveTo>
                    <a:pt x="142" y="2"/>
                  </a:move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2"/>
                  </a:cubicBezTo>
                  <a:close/>
                  <a:moveTo>
                    <a:pt x="142" y="1"/>
                  </a:moveTo>
                  <a:cubicBezTo>
                    <a:pt x="143" y="1"/>
                    <a:pt x="143" y="0"/>
                    <a:pt x="143" y="0"/>
                  </a:cubicBezTo>
                  <a:cubicBezTo>
                    <a:pt x="143" y="0"/>
                    <a:pt x="143" y="1"/>
                    <a:pt x="142" y="1"/>
                  </a:cubicBezTo>
                  <a:close/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xmlns="" id="{E1A2FFF8-2C41-478F-AF45-9A832F3FB43B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1760909" y="7505686"/>
              <a:ext cx="1353726" cy="1085094"/>
            </a:xfrm>
            <a:custGeom>
              <a:avLst/>
              <a:gdLst/>
              <a:ahLst/>
              <a:cxnLst>
                <a:cxn ang="0">
                  <a:pos x="151" y="33"/>
                </a:cxn>
                <a:cxn ang="0">
                  <a:pos x="157" y="70"/>
                </a:cxn>
                <a:cxn ang="0">
                  <a:pos x="182" y="86"/>
                </a:cxn>
                <a:cxn ang="0">
                  <a:pos x="182" y="120"/>
                </a:cxn>
                <a:cxn ang="0">
                  <a:pos x="152" y="142"/>
                </a:cxn>
                <a:cxn ang="0">
                  <a:pos x="144" y="144"/>
                </a:cxn>
                <a:cxn ang="0">
                  <a:pos x="132" y="171"/>
                </a:cxn>
                <a:cxn ang="0">
                  <a:pos x="111" y="150"/>
                </a:cxn>
                <a:cxn ang="0">
                  <a:pos x="82" y="160"/>
                </a:cxn>
                <a:cxn ang="0">
                  <a:pos x="61" y="164"/>
                </a:cxn>
                <a:cxn ang="0">
                  <a:pos x="4" y="157"/>
                </a:cxn>
                <a:cxn ang="0">
                  <a:pos x="16" y="132"/>
                </a:cxn>
                <a:cxn ang="0">
                  <a:pos x="19" y="102"/>
                </a:cxn>
                <a:cxn ang="0">
                  <a:pos x="47" y="93"/>
                </a:cxn>
                <a:cxn ang="0">
                  <a:pos x="48" y="75"/>
                </a:cxn>
                <a:cxn ang="0">
                  <a:pos x="48" y="73"/>
                </a:cxn>
                <a:cxn ang="0">
                  <a:pos x="49" y="55"/>
                </a:cxn>
                <a:cxn ang="0">
                  <a:pos x="34" y="46"/>
                </a:cxn>
                <a:cxn ang="0">
                  <a:pos x="22" y="17"/>
                </a:cxn>
                <a:cxn ang="0">
                  <a:pos x="46" y="2"/>
                </a:cxn>
                <a:cxn ang="0">
                  <a:pos x="58" y="1"/>
                </a:cxn>
                <a:cxn ang="0">
                  <a:pos x="91" y="0"/>
                </a:cxn>
                <a:cxn ang="0">
                  <a:pos x="124" y="16"/>
                </a:cxn>
                <a:cxn ang="0">
                  <a:pos x="1" y="1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184" h="173">
                  <a:moveTo>
                    <a:pt x="143" y="19"/>
                  </a:moveTo>
                  <a:cubicBezTo>
                    <a:pt x="144" y="22"/>
                    <a:pt x="145" y="24"/>
                    <a:pt x="146" y="26"/>
                  </a:cubicBezTo>
                  <a:cubicBezTo>
                    <a:pt x="147" y="30"/>
                    <a:pt x="151" y="29"/>
                    <a:pt x="151" y="33"/>
                  </a:cubicBezTo>
                  <a:cubicBezTo>
                    <a:pt x="152" y="37"/>
                    <a:pt x="149" y="42"/>
                    <a:pt x="149" y="48"/>
                  </a:cubicBezTo>
                  <a:cubicBezTo>
                    <a:pt x="148" y="53"/>
                    <a:pt x="146" y="60"/>
                    <a:pt x="148" y="65"/>
                  </a:cubicBezTo>
                  <a:cubicBezTo>
                    <a:pt x="150" y="69"/>
                    <a:pt x="154" y="70"/>
                    <a:pt x="157" y="70"/>
                  </a:cubicBezTo>
                  <a:cubicBezTo>
                    <a:pt x="161" y="71"/>
                    <a:pt x="164" y="65"/>
                    <a:pt x="168" y="66"/>
                  </a:cubicBezTo>
                  <a:cubicBezTo>
                    <a:pt x="171" y="66"/>
                    <a:pt x="172" y="70"/>
                    <a:pt x="174" y="74"/>
                  </a:cubicBezTo>
                  <a:cubicBezTo>
                    <a:pt x="177" y="77"/>
                    <a:pt x="181" y="81"/>
                    <a:pt x="182" y="86"/>
                  </a:cubicBezTo>
                  <a:cubicBezTo>
                    <a:pt x="182" y="91"/>
                    <a:pt x="178" y="98"/>
                    <a:pt x="178" y="101"/>
                  </a:cubicBezTo>
                  <a:cubicBezTo>
                    <a:pt x="178" y="105"/>
                    <a:pt x="181" y="103"/>
                    <a:pt x="182" y="106"/>
                  </a:cubicBezTo>
                  <a:cubicBezTo>
                    <a:pt x="182" y="109"/>
                    <a:pt x="182" y="117"/>
                    <a:pt x="182" y="120"/>
                  </a:cubicBezTo>
                  <a:cubicBezTo>
                    <a:pt x="182" y="122"/>
                    <a:pt x="184" y="132"/>
                    <a:pt x="182" y="133"/>
                  </a:cubicBezTo>
                  <a:cubicBezTo>
                    <a:pt x="180" y="133"/>
                    <a:pt x="166" y="141"/>
                    <a:pt x="164" y="141"/>
                  </a:cubicBezTo>
                  <a:cubicBezTo>
                    <a:pt x="162" y="141"/>
                    <a:pt x="155" y="143"/>
                    <a:pt x="152" y="142"/>
                  </a:cubicBezTo>
                  <a:cubicBezTo>
                    <a:pt x="149" y="140"/>
                    <a:pt x="150" y="135"/>
                    <a:pt x="148" y="133"/>
                  </a:cubicBezTo>
                  <a:cubicBezTo>
                    <a:pt x="146" y="132"/>
                    <a:pt x="143" y="131"/>
                    <a:pt x="142" y="133"/>
                  </a:cubicBezTo>
                  <a:cubicBezTo>
                    <a:pt x="141" y="136"/>
                    <a:pt x="144" y="140"/>
                    <a:pt x="144" y="144"/>
                  </a:cubicBezTo>
                  <a:cubicBezTo>
                    <a:pt x="144" y="149"/>
                    <a:pt x="145" y="154"/>
                    <a:pt x="144" y="158"/>
                  </a:cubicBezTo>
                  <a:cubicBezTo>
                    <a:pt x="143" y="163"/>
                    <a:pt x="141" y="166"/>
                    <a:pt x="139" y="169"/>
                  </a:cubicBezTo>
                  <a:cubicBezTo>
                    <a:pt x="136" y="171"/>
                    <a:pt x="135" y="173"/>
                    <a:pt x="132" y="171"/>
                  </a:cubicBezTo>
                  <a:cubicBezTo>
                    <a:pt x="130" y="170"/>
                    <a:pt x="130" y="164"/>
                    <a:pt x="127" y="162"/>
                  </a:cubicBezTo>
                  <a:cubicBezTo>
                    <a:pt x="124" y="160"/>
                    <a:pt x="120" y="164"/>
                    <a:pt x="117" y="162"/>
                  </a:cubicBezTo>
                  <a:cubicBezTo>
                    <a:pt x="114" y="160"/>
                    <a:pt x="114" y="152"/>
                    <a:pt x="111" y="150"/>
                  </a:cubicBezTo>
                  <a:cubicBezTo>
                    <a:pt x="108" y="149"/>
                    <a:pt x="108" y="155"/>
                    <a:pt x="104" y="155"/>
                  </a:cubicBezTo>
                  <a:cubicBezTo>
                    <a:pt x="100" y="155"/>
                    <a:pt x="92" y="154"/>
                    <a:pt x="87" y="152"/>
                  </a:cubicBezTo>
                  <a:cubicBezTo>
                    <a:pt x="86" y="152"/>
                    <a:pt x="85" y="158"/>
                    <a:pt x="82" y="160"/>
                  </a:cubicBezTo>
                  <a:cubicBezTo>
                    <a:pt x="80" y="161"/>
                    <a:pt x="75" y="159"/>
                    <a:pt x="73" y="162"/>
                  </a:cubicBezTo>
                  <a:cubicBezTo>
                    <a:pt x="70" y="165"/>
                    <a:pt x="72" y="169"/>
                    <a:pt x="69" y="171"/>
                  </a:cubicBezTo>
                  <a:cubicBezTo>
                    <a:pt x="66" y="173"/>
                    <a:pt x="62" y="166"/>
                    <a:pt x="61" y="164"/>
                  </a:cubicBezTo>
                  <a:cubicBezTo>
                    <a:pt x="59" y="159"/>
                    <a:pt x="50" y="168"/>
                    <a:pt x="49" y="164"/>
                  </a:cubicBezTo>
                  <a:cubicBezTo>
                    <a:pt x="48" y="159"/>
                    <a:pt x="45" y="161"/>
                    <a:pt x="45" y="158"/>
                  </a:cubicBezTo>
                  <a:cubicBezTo>
                    <a:pt x="44" y="155"/>
                    <a:pt x="4" y="160"/>
                    <a:pt x="4" y="157"/>
                  </a:cubicBezTo>
                  <a:cubicBezTo>
                    <a:pt x="5" y="156"/>
                    <a:pt x="6" y="155"/>
                    <a:pt x="7" y="154"/>
                  </a:cubicBezTo>
                  <a:cubicBezTo>
                    <a:pt x="9" y="150"/>
                    <a:pt x="7" y="144"/>
                    <a:pt x="9" y="140"/>
                  </a:cubicBezTo>
                  <a:cubicBezTo>
                    <a:pt x="10" y="136"/>
                    <a:pt x="15" y="136"/>
                    <a:pt x="16" y="132"/>
                  </a:cubicBezTo>
                  <a:cubicBezTo>
                    <a:pt x="17" y="129"/>
                    <a:pt x="14" y="125"/>
                    <a:pt x="14" y="121"/>
                  </a:cubicBezTo>
                  <a:cubicBezTo>
                    <a:pt x="15" y="117"/>
                    <a:pt x="20" y="115"/>
                    <a:pt x="19" y="110"/>
                  </a:cubicBezTo>
                  <a:cubicBezTo>
                    <a:pt x="21" y="108"/>
                    <a:pt x="18" y="104"/>
                    <a:pt x="19" y="102"/>
                  </a:cubicBezTo>
                  <a:cubicBezTo>
                    <a:pt x="21" y="99"/>
                    <a:pt x="22" y="97"/>
                    <a:pt x="26" y="96"/>
                  </a:cubicBezTo>
                  <a:cubicBezTo>
                    <a:pt x="29" y="96"/>
                    <a:pt x="36" y="98"/>
                    <a:pt x="40" y="97"/>
                  </a:cubicBezTo>
                  <a:cubicBezTo>
                    <a:pt x="43" y="97"/>
                    <a:pt x="44" y="94"/>
                    <a:pt x="47" y="93"/>
                  </a:cubicBezTo>
                  <a:lnTo>
                    <a:pt x="47" y="77"/>
                  </a:lnTo>
                  <a:cubicBezTo>
                    <a:pt x="48" y="76"/>
                    <a:pt x="48" y="75"/>
                    <a:pt x="48" y="75"/>
                  </a:cubicBezTo>
                  <a:lnTo>
                    <a:pt x="48" y="75"/>
                  </a:lnTo>
                  <a:lnTo>
                    <a:pt x="48" y="75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48" y="72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cubicBezTo>
                    <a:pt x="48" y="50"/>
                    <a:pt x="47" y="48"/>
                    <a:pt x="45" y="46"/>
                  </a:cubicBezTo>
                  <a:cubicBezTo>
                    <a:pt x="42" y="46"/>
                    <a:pt x="37" y="48"/>
                    <a:pt x="34" y="46"/>
                  </a:cubicBezTo>
                  <a:cubicBezTo>
                    <a:pt x="31" y="45"/>
                    <a:pt x="31" y="40"/>
                    <a:pt x="29" y="37"/>
                  </a:cubicBezTo>
                  <a:cubicBezTo>
                    <a:pt x="26" y="33"/>
                    <a:pt x="21" y="30"/>
                    <a:pt x="19" y="26"/>
                  </a:cubicBezTo>
                  <a:cubicBezTo>
                    <a:pt x="18" y="22"/>
                    <a:pt x="20" y="19"/>
                    <a:pt x="22" y="17"/>
                  </a:cubicBezTo>
                  <a:cubicBezTo>
                    <a:pt x="25" y="15"/>
                    <a:pt x="29" y="18"/>
                    <a:pt x="31" y="16"/>
                  </a:cubicBezTo>
                  <a:cubicBezTo>
                    <a:pt x="34" y="15"/>
                    <a:pt x="33" y="10"/>
                    <a:pt x="36" y="7"/>
                  </a:cubicBezTo>
                  <a:cubicBezTo>
                    <a:pt x="38" y="5"/>
                    <a:pt x="43" y="4"/>
                    <a:pt x="46" y="2"/>
                  </a:cubicBezTo>
                  <a:lnTo>
                    <a:pt x="46" y="2"/>
                  </a:lnTo>
                  <a:cubicBezTo>
                    <a:pt x="47" y="3"/>
                    <a:pt x="48" y="3"/>
                    <a:pt x="50" y="3"/>
                  </a:cubicBezTo>
                  <a:cubicBezTo>
                    <a:pt x="52" y="4"/>
                    <a:pt x="55" y="1"/>
                    <a:pt x="58" y="1"/>
                  </a:cubicBezTo>
                  <a:cubicBezTo>
                    <a:pt x="62" y="1"/>
                    <a:pt x="66" y="4"/>
                    <a:pt x="69" y="4"/>
                  </a:cubicBezTo>
                  <a:cubicBezTo>
                    <a:pt x="73" y="5"/>
                    <a:pt x="78" y="6"/>
                    <a:pt x="82" y="5"/>
                  </a:cubicBezTo>
                  <a:cubicBezTo>
                    <a:pt x="86" y="4"/>
                    <a:pt x="88" y="0"/>
                    <a:pt x="91" y="0"/>
                  </a:cubicBezTo>
                  <a:cubicBezTo>
                    <a:pt x="94" y="0"/>
                    <a:pt x="97" y="2"/>
                    <a:pt x="101" y="3"/>
                  </a:cubicBezTo>
                  <a:cubicBezTo>
                    <a:pt x="105" y="5"/>
                    <a:pt x="110" y="6"/>
                    <a:pt x="114" y="8"/>
                  </a:cubicBezTo>
                  <a:cubicBezTo>
                    <a:pt x="118" y="10"/>
                    <a:pt x="118" y="14"/>
                    <a:pt x="124" y="16"/>
                  </a:cubicBezTo>
                  <a:cubicBezTo>
                    <a:pt x="129" y="17"/>
                    <a:pt x="138" y="20"/>
                    <a:pt x="143" y="19"/>
                  </a:cubicBezTo>
                  <a:close/>
                  <a:moveTo>
                    <a:pt x="1" y="112"/>
                  </a:moveTo>
                  <a:cubicBezTo>
                    <a:pt x="0" y="111"/>
                    <a:pt x="0" y="111"/>
                    <a:pt x="1" y="112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2"/>
                  </a:lnTo>
                  <a:lnTo>
                    <a:pt x="46" y="1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</a:path>
              </a:pathLst>
            </a:custGeom>
            <a:grpFill/>
            <a:ln w="2857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</p:spPr>
          <p:txBody>
            <a:bodyPr anchor="ctr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xmlns="" id="{1CB17865-F6DB-4E01-8643-4BA815C9600D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345727" y="6721963"/>
              <a:ext cx="1126788" cy="1404108"/>
            </a:xfrm>
            <a:custGeom>
              <a:avLst/>
              <a:gdLst/>
              <a:ahLst/>
              <a:cxnLst>
                <a:cxn ang="0">
                  <a:pos x="151" y="126"/>
                </a:cxn>
                <a:cxn ang="0">
                  <a:pos x="149" y="137"/>
                </a:cxn>
                <a:cxn ang="0">
                  <a:pos x="140" y="167"/>
                </a:cxn>
                <a:cxn ang="0">
                  <a:pos x="136" y="192"/>
                </a:cxn>
                <a:cxn ang="0">
                  <a:pos x="128" y="209"/>
                </a:cxn>
                <a:cxn ang="0">
                  <a:pos x="95" y="211"/>
                </a:cxn>
                <a:cxn ang="0">
                  <a:pos x="78" y="220"/>
                </a:cxn>
                <a:cxn ang="0">
                  <a:pos x="65" y="215"/>
                </a:cxn>
                <a:cxn ang="0">
                  <a:pos x="55" y="219"/>
                </a:cxn>
                <a:cxn ang="0">
                  <a:pos x="41" y="216"/>
                </a:cxn>
                <a:cxn ang="0">
                  <a:pos x="41" y="201"/>
                </a:cxn>
                <a:cxn ang="0">
                  <a:pos x="39" y="184"/>
                </a:cxn>
                <a:cxn ang="0">
                  <a:pos x="37" y="170"/>
                </a:cxn>
                <a:cxn ang="0">
                  <a:pos x="27" y="153"/>
                </a:cxn>
                <a:cxn ang="0">
                  <a:pos x="26" y="129"/>
                </a:cxn>
                <a:cxn ang="0">
                  <a:pos x="17" y="111"/>
                </a:cxn>
                <a:cxn ang="0">
                  <a:pos x="18" y="89"/>
                </a:cxn>
                <a:cxn ang="0">
                  <a:pos x="14" y="7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19" y="50"/>
                </a:cxn>
                <a:cxn ang="0">
                  <a:pos x="32" y="32"/>
                </a:cxn>
                <a:cxn ang="0">
                  <a:pos x="33" y="41"/>
                </a:cxn>
                <a:cxn ang="0">
                  <a:pos x="48" y="51"/>
                </a:cxn>
                <a:cxn ang="0">
                  <a:pos x="63" y="51"/>
                </a:cxn>
                <a:cxn ang="0">
                  <a:pos x="72" y="18"/>
                </a:cxn>
                <a:cxn ang="0">
                  <a:pos x="94" y="11"/>
                </a:cxn>
                <a:cxn ang="0">
                  <a:pos x="124" y="3"/>
                </a:cxn>
                <a:cxn ang="0">
                  <a:pos x="130" y="3"/>
                </a:cxn>
                <a:cxn ang="0">
                  <a:pos x="143" y="30"/>
                </a:cxn>
                <a:cxn ang="0">
                  <a:pos x="146" y="48"/>
                </a:cxn>
                <a:cxn ang="0">
                  <a:pos x="137" y="59"/>
                </a:cxn>
                <a:cxn ang="0">
                  <a:pos x="140" y="84"/>
                </a:cxn>
                <a:cxn ang="0">
                  <a:pos x="134" y="101"/>
                </a:cxn>
                <a:cxn ang="0">
                  <a:pos x="133" y="123"/>
                </a:cxn>
                <a:cxn ang="0">
                  <a:pos x="130" y="3"/>
                </a:cxn>
                <a:cxn ang="0">
                  <a:pos x="130" y="3"/>
                </a:cxn>
                <a:cxn ang="0">
                  <a:pos x="130" y="1"/>
                </a:cxn>
                <a:cxn ang="0">
                  <a:pos x="130" y="1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28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6" y="32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2" y="46"/>
                </a:cxn>
              </a:cxnLst>
              <a:rect l="0" t="0" r="r" b="b"/>
              <a:pathLst>
                <a:path w="153" h="224">
                  <a:moveTo>
                    <a:pt x="145" y="122"/>
                  </a:moveTo>
                  <a:cubicBezTo>
                    <a:pt x="147" y="123"/>
                    <a:pt x="150" y="124"/>
                    <a:pt x="151" y="126"/>
                  </a:cubicBezTo>
                  <a:cubicBezTo>
                    <a:pt x="153" y="129"/>
                    <a:pt x="153" y="131"/>
                    <a:pt x="152" y="134"/>
                  </a:cubicBezTo>
                  <a:cubicBezTo>
                    <a:pt x="152" y="136"/>
                    <a:pt x="150" y="133"/>
                    <a:pt x="149" y="137"/>
                  </a:cubicBezTo>
                  <a:cubicBezTo>
                    <a:pt x="148" y="141"/>
                    <a:pt x="151" y="153"/>
                    <a:pt x="149" y="158"/>
                  </a:cubicBezTo>
                  <a:cubicBezTo>
                    <a:pt x="147" y="164"/>
                    <a:pt x="142" y="163"/>
                    <a:pt x="140" y="167"/>
                  </a:cubicBezTo>
                  <a:cubicBezTo>
                    <a:pt x="138" y="172"/>
                    <a:pt x="139" y="179"/>
                    <a:pt x="139" y="184"/>
                  </a:cubicBezTo>
                  <a:cubicBezTo>
                    <a:pt x="138" y="188"/>
                    <a:pt x="138" y="189"/>
                    <a:pt x="136" y="192"/>
                  </a:cubicBezTo>
                  <a:cubicBezTo>
                    <a:pt x="134" y="195"/>
                    <a:pt x="129" y="197"/>
                    <a:pt x="128" y="200"/>
                  </a:cubicBezTo>
                  <a:cubicBezTo>
                    <a:pt x="126" y="203"/>
                    <a:pt x="132" y="207"/>
                    <a:pt x="128" y="209"/>
                  </a:cubicBezTo>
                  <a:cubicBezTo>
                    <a:pt x="123" y="211"/>
                    <a:pt x="110" y="209"/>
                    <a:pt x="105" y="210"/>
                  </a:cubicBezTo>
                  <a:cubicBezTo>
                    <a:pt x="100" y="210"/>
                    <a:pt x="97" y="209"/>
                    <a:pt x="95" y="211"/>
                  </a:cubicBezTo>
                  <a:cubicBezTo>
                    <a:pt x="92" y="213"/>
                    <a:pt x="95" y="218"/>
                    <a:pt x="92" y="220"/>
                  </a:cubicBezTo>
                  <a:cubicBezTo>
                    <a:pt x="88" y="222"/>
                    <a:pt x="82" y="221"/>
                    <a:pt x="78" y="220"/>
                  </a:cubicBezTo>
                  <a:cubicBezTo>
                    <a:pt x="74" y="219"/>
                    <a:pt x="74" y="216"/>
                    <a:pt x="71" y="215"/>
                  </a:cubicBezTo>
                  <a:cubicBezTo>
                    <a:pt x="69" y="214"/>
                    <a:pt x="67" y="214"/>
                    <a:pt x="65" y="215"/>
                  </a:cubicBezTo>
                  <a:cubicBezTo>
                    <a:pt x="63" y="217"/>
                    <a:pt x="64" y="222"/>
                    <a:pt x="62" y="223"/>
                  </a:cubicBezTo>
                  <a:cubicBezTo>
                    <a:pt x="59" y="224"/>
                    <a:pt x="58" y="220"/>
                    <a:pt x="55" y="219"/>
                  </a:cubicBezTo>
                  <a:cubicBezTo>
                    <a:pt x="51" y="218"/>
                    <a:pt x="44" y="218"/>
                    <a:pt x="41" y="216"/>
                  </a:cubicBezTo>
                  <a:lnTo>
                    <a:pt x="41" y="216"/>
                  </a:lnTo>
                  <a:cubicBezTo>
                    <a:pt x="41" y="216"/>
                    <a:pt x="42" y="215"/>
                    <a:pt x="42" y="215"/>
                  </a:cubicBezTo>
                  <a:cubicBezTo>
                    <a:pt x="44" y="212"/>
                    <a:pt x="42" y="204"/>
                    <a:pt x="41" y="201"/>
                  </a:cubicBezTo>
                  <a:cubicBezTo>
                    <a:pt x="40" y="197"/>
                    <a:pt x="37" y="197"/>
                    <a:pt x="37" y="194"/>
                  </a:cubicBezTo>
                  <a:cubicBezTo>
                    <a:pt x="36" y="191"/>
                    <a:pt x="39" y="187"/>
                    <a:pt x="39" y="184"/>
                  </a:cubicBezTo>
                  <a:cubicBezTo>
                    <a:pt x="38" y="181"/>
                    <a:pt x="34" y="181"/>
                    <a:pt x="34" y="178"/>
                  </a:cubicBezTo>
                  <a:cubicBezTo>
                    <a:pt x="34" y="176"/>
                    <a:pt x="37" y="173"/>
                    <a:pt x="37" y="170"/>
                  </a:cubicBezTo>
                  <a:cubicBezTo>
                    <a:pt x="37" y="167"/>
                    <a:pt x="34" y="165"/>
                    <a:pt x="33" y="162"/>
                  </a:cubicBezTo>
                  <a:cubicBezTo>
                    <a:pt x="31" y="159"/>
                    <a:pt x="28" y="154"/>
                    <a:pt x="27" y="153"/>
                  </a:cubicBezTo>
                  <a:cubicBezTo>
                    <a:pt x="26" y="151"/>
                    <a:pt x="29" y="144"/>
                    <a:pt x="29" y="140"/>
                  </a:cubicBezTo>
                  <a:cubicBezTo>
                    <a:pt x="29" y="136"/>
                    <a:pt x="28" y="131"/>
                    <a:pt x="26" y="129"/>
                  </a:cubicBezTo>
                  <a:cubicBezTo>
                    <a:pt x="23" y="127"/>
                    <a:pt x="18" y="122"/>
                    <a:pt x="18" y="120"/>
                  </a:cubicBezTo>
                  <a:cubicBezTo>
                    <a:pt x="18" y="119"/>
                    <a:pt x="18" y="115"/>
                    <a:pt x="17" y="111"/>
                  </a:cubicBezTo>
                  <a:cubicBezTo>
                    <a:pt x="17" y="108"/>
                    <a:pt x="15" y="104"/>
                    <a:pt x="15" y="100"/>
                  </a:cubicBezTo>
                  <a:cubicBezTo>
                    <a:pt x="15" y="96"/>
                    <a:pt x="18" y="91"/>
                    <a:pt x="18" y="89"/>
                  </a:cubicBezTo>
                  <a:cubicBezTo>
                    <a:pt x="19" y="87"/>
                    <a:pt x="20" y="81"/>
                    <a:pt x="17" y="78"/>
                  </a:cubicBezTo>
                  <a:cubicBezTo>
                    <a:pt x="14" y="75"/>
                    <a:pt x="15" y="71"/>
                    <a:pt x="14" y="70"/>
                  </a:cubicBezTo>
                  <a:cubicBezTo>
                    <a:pt x="13" y="68"/>
                    <a:pt x="8" y="67"/>
                    <a:pt x="8" y="61"/>
                  </a:cubicBezTo>
                  <a:cubicBezTo>
                    <a:pt x="7" y="58"/>
                    <a:pt x="8" y="53"/>
                    <a:pt x="8" y="48"/>
                  </a:cubicBezTo>
                  <a:lnTo>
                    <a:pt x="8" y="48"/>
                  </a:lnTo>
                  <a:cubicBezTo>
                    <a:pt x="8" y="48"/>
                    <a:pt x="8" y="48"/>
                    <a:pt x="8" y="48"/>
                  </a:cubicBezTo>
                  <a:cubicBezTo>
                    <a:pt x="11" y="49"/>
                    <a:pt x="10" y="50"/>
                    <a:pt x="12" y="51"/>
                  </a:cubicBezTo>
                  <a:cubicBezTo>
                    <a:pt x="14" y="51"/>
                    <a:pt x="18" y="53"/>
                    <a:pt x="19" y="50"/>
                  </a:cubicBezTo>
                  <a:cubicBezTo>
                    <a:pt x="21" y="47"/>
                    <a:pt x="15" y="41"/>
                    <a:pt x="19" y="36"/>
                  </a:cubicBezTo>
                  <a:cubicBezTo>
                    <a:pt x="22" y="33"/>
                    <a:pt x="26" y="36"/>
                    <a:pt x="32" y="32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5" y="35"/>
                    <a:pt x="30" y="39"/>
                    <a:pt x="33" y="41"/>
                  </a:cubicBezTo>
                  <a:cubicBezTo>
                    <a:pt x="36" y="42"/>
                    <a:pt x="43" y="37"/>
                    <a:pt x="47" y="40"/>
                  </a:cubicBezTo>
                  <a:cubicBezTo>
                    <a:pt x="50" y="42"/>
                    <a:pt x="47" y="48"/>
                    <a:pt x="48" y="51"/>
                  </a:cubicBezTo>
                  <a:cubicBezTo>
                    <a:pt x="50" y="54"/>
                    <a:pt x="53" y="53"/>
                    <a:pt x="56" y="53"/>
                  </a:cubicBezTo>
                  <a:cubicBezTo>
                    <a:pt x="58" y="53"/>
                    <a:pt x="60" y="53"/>
                    <a:pt x="63" y="51"/>
                  </a:cubicBezTo>
                  <a:cubicBezTo>
                    <a:pt x="65" y="50"/>
                    <a:pt x="69" y="50"/>
                    <a:pt x="71" y="44"/>
                  </a:cubicBezTo>
                  <a:cubicBezTo>
                    <a:pt x="73" y="38"/>
                    <a:pt x="70" y="23"/>
                    <a:pt x="72" y="18"/>
                  </a:cubicBezTo>
                  <a:cubicBezTo>
                    <a:pt x="74" y="12"/>
                    <a:pt x="78" y="17"/>
                    <a:pt x="82" y="16"/>
                  </a:cubicBezTo>
                  <a:cubicBezTo>
                    <a:pt x="86" y="15"/>
                    <a:pt x="88" y="12"/>
                    <a:pt x="94" y="11"/>
                  </a:cubicBezTo>
                  <a:cubicBezTo>
                    <a:pt x="99" y="10"/>
                    <a:pt x="107" y="11"/>
                    <a:pt x="112" y="10"/>
                  </a:cubicBezTo>
                  <a:cubicBezTo>
                    <a:pt x="118" y="8"/>
                    <a:pt x="120" y="3"/>
                    <a:pt x="124" y="3"/>
                  </a:cubicBezTo>
                  <a:cubicBezTo>
                    <a:pt x="127" y="2"/>
                    <a:pt x="128" y="2"/>
                    <a:pt x="130" y="3"/>
                  </a:cubicBezTo>
                  <a:lnTo>
                    <a:pt x="130" y="3"/>
                  </a:lnTo>
                  <a:cubicBezTo>
                    <a:pt x="130" y="8"/>
                    <a:pt x="131" y="17"/>
                    <a:pt x="133" y="22"/>
                  </a:cubicBezTo>
                  <a:cubicBezTo>
                    <a:pt x="136" y="27"/>
                    <a:pt x="141" y="27"/>
                    <a:pt x="143" y="30"/>
                  </a:cubicBezTo>
                  <a:cubicBezTo>
                    <a:pt x="146" y="33"/>
                    <a:pt x="148" y="36"/>
                    <a:pt x="149" y="39"/>
                  </a:cubicBezTo>
                  <a:cubicBezTo>
                    <a:pt x="149" y="43"/>
                    <a:pt x="148" y="46"/>
                    <a:pt x="146" y="48"/>
                  </a:cubicBezTo>
                  <a:cubicBezTo>
                    <a:pt x="143" y="49"/>
                    <a:pt x="138" y="44"/>
                    <a:pt x="136" y="47"/>
                  </a:cubicBezTo>
                  <a:cubicBezTo>
                    <a:pt x="134" y="50"/>
                    <a:pt x="137" y="55"/>
                    <a:pt x="137" y="59"/>
                  </a:cubicBezTo>
                  <a:cubicBezTo>
                    <a:pt x="138" y="64"/>
                    <a:pt x="140" y="69"/>
                    <a:pt x="141" y="73"/>
                  </a:cubicBezTo>
                  <a:cubicBezTo>
                    <a:pt x="141" y="77"/>
                    <a:pt x="141" y="81"/>
                    <a:pt x="140" y="84"/>
                  </a:cubicBezTo>
                  <a:cubicBezTo>
                    <a:pt x="139" y="87"/>
                    <a:pt x="135" y="89"/>
                    <a:pt x="134" y="92"/>
                  </a:cubicBezTo>
                  <a:cubicBezTo>
                    <a:pt x="133" y="95"/>
                    <a:pt x="136" y="99"/>
                    <a:pt x="134" y="101"/>
                  </a:cubicBezTo>
                  <a:cubicBezTo>
                    <a:pt x="132" y="104"/>
                    <a:pt x="124" y="101"/>
                    <a:pt x="123" y="106"/>
                  </a:cubicBezTo>
                  <a:cubicBezTo>
                    <a:pt x="123" y="111"/>
                    <a:pt x="126" y="120"/>
                    <a:pt x="133" y="123"/>
                  </a:cubicBezTo>
                  <a:cubicBezTo>
                    <a:pt x="139" y="125"/>
                    <a:pt x="142" y="123"/>
                    <a:pt x="145" y="122"/>
                  </a:cubicBezTo>
                  <a:close/>
                  <a:moveTo>
                    <a:pt x="130" y="3"/>
                  </a:move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3"/>
                  </a:cubicBezTo>
                  <a:close/>
                  <a:moveTo>
                    <a:pt x="130" y="2"/>
                  </a:moveTo>
                  <a:cubicBezTo>
                    <a:pt x="130" y="1"/>
                    <a:pt x="130" y="1"/>
                    <a:pt x="130" y="1"/>
                  </a:cubicBezTo>
                  <a:cubicBezTo>
                    <a:pt x="130" y="1"/>
                    <a:pt x="130" y="1"/>
                    <a:pt x="130" y="2"/>
                  </a:cubicBezTo>
                  <a:close/>
                  <a:moveTo>
                    <a:pt x="130" y="1"/>
                  </a:moveTo>
                  <a:cubicBezTo>
                    <a:pt x="130" y="0"/>
                    <a:pt x="130" y="0"/>
                    <a:pt x="130" y="1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27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lose/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lose/>
                  <a:moveTo>
                    <a:pt x="0" y="45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63FB3019-D264-449B-889A-BD83DD38438F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2029317" y="6164305"/>
              <a:ext cx="1541086" cy="1455779"/>
            </a:xfrm>
            <a:custGeom>
              <a:avLst/>
              <a:gdLst/>
              <a:ahLst/>
              <a:cxnLst>
                <a:cxn ang="0">
                  <a:pos x="194" y="133"/>
                </a:cxn>
                <a:cxn ang="0">
                  <a:pos x="187" y="148"/>
                </a:cxn>
                <a:cxn ang="0">
                  <a:pos x="175" y="142"/>
                </a:cxn>
                <a:cxn ang="0">
                  <a:pos x="161" y="132"/>
                </a:cxn>
                <a:cxn ang="0">
                  <a:pos x="150" y="145"/>
                </a:cxn>
                <a:cxn ang="0">
                  <a:pos x="136" y="157"/>
                </a:cxn>
                <a:cxn ang="0">
                  <a:pos x="124" y="169"/>
                </a:cxn>
                <a:cxn ang="0">
                  <a:pos x="113" y="155"/>
                </a:cxn>
                <a:cxn ang="0">
                  <a:pos x="103" y="146"/>
                </a:cxn>
                <a:cxn ang="0">
                  <a:pos x="98" y="160"/>
                </a:cxn>
                <a:cxn ang="0">
                  <a:pos x="108" y="173"/>
                </a:cxn>
                <a:cxn ang="0">
                  <a:pos x="106" y="183"/>
                </a:cxn>
                <a:cxn ang="0">
                  <a:pos x="106" y="199"/>
                </a:cxn>
                <a:cxn ang="0">
                  <a:pos x="100" y="211"/>
                </a:cxn>
                <a:cxn ang="0">
                  <a:pos x="80" y="227"/>
                </a:cxn>
                <a:cxn ang="0">
                  <a:pos x="57" y="214"/>
                </a:cxn>
                <a:cxn ang="0">
                  <a:pos x="38" y="216"/>
                </a:cxn>
                <a:cxn ang="0">
                  <a:pos x="14" y="212"/>
                </a:cxn>
                <a:cxn ang="0">
                  <a:pos x="2" y="210"/>
                </a:cxn>
                <a:cxn ang="0">
                  <a:pos x="14" y="192"/>
                </a:cxn>
                <a:cxn ang="0">
                  <a:pos x="11" y="176"/>
                </a:cxn>
                <a:cxn ang="0">
                  <a:pos x="15" y="163"/>
                </a:cxn>
                <a:cxn ang="0">
                  <a:pos x="25" y="160"/>
                </a:cxn>
                <a:cxn ang="0">
                  <a:pos x="20" y="148"/>
                </a:cxn>
                <a:cxn ang="0">
                  <a:pos x="27" y="122"/>
                </a:cxn>
                <a:cxn ang="0">
                  <a:pos x="35" y="101"/>
                </a:cxn>
                <a:cxn ang="0">
                  <a:pos x="53" y="93"/>
                </a:cxn>
                <a:cxn ang="0">
                  <a:pos x="67" y="75"/>
                </a:cxn>
                <a:cxn ang="0">
                  <a:pos x="83" y="71"/>
                </a:cxn>
                <a:cxn ang="0">
                  <a:pos x="95" y="58"/>
                </a:cxn>
                <a:cxn ang="0">
                  <a:pos x="106" y="49"/>
                </a:cxn>
                <a:cxn ang="0">
                  <a:pos x="97" y="30"/>
                </a:cxn>
                <a:cxn ang="0">
                  <a:pos x="103" y="12"/>
                </a:cxn>
                <a:cxn ang="0">
                  <a:pos x="122" y="2"/>
                </a:cxn>
                <a:cxn ang="0">
                  <a:pos x="130" y="6"/>
                </a:cxn>
                <a:cxn ang="0">
                  <a:pos x="139" y="22"/>
                </a:cxn>
                <a:cxn ang="0">
                  <a:pos x="148" y="31"/>
                </a:cxn>
                <a:cxn ang="0">
                  <a:pos x="165" y="40"/>
                </a:cxn>
                <a:cxn ang="0">
                  <a:pos x="170" y="51"/>
                </a:cxn>
                <a:cxn ang="0">
                  <a:pos x="188" y="52"/>
                </a:cxn>
                <a:cxn ang="0">
                  <a:pos x="196" y="65"/>
                </a:cxn>
                <a:cxn ang="0">
                  <a:pos x="198" y="73"/>
                </a:cxn>
                <a:cxn ang="0">
                  <a:pos x="208" y="85"/>
                </a:cxn>
                <a:cxn ang="0">
                  <a:pos x="202" y="110"/>
                </a:cxn>
                <a:cxn ang="0">
                  <a:pos x="201" y="122"/>
                </a:cxn>
                <a:cxn ang="0">
                  <a:pos x="207" y="129"/>
                </a:cxn>
                <a:cxn ang="0">
                  <a:pos x="197" y="65"/>
                </a:cxn>
                <a:cxn ang="0">
                  <a:pos x="197" y="65"/>
                </a:cxn>
                <a:cxn ang="0">
                  <a:pos x="197" y="65"/>
                </a:cxn>
              </a:cxnLst>
              <a:rect l="0" t="0" r="r" b="b"/>
              <a:pathLst>
                <a:path w="209" h="232">
                  <a:moveTo>
                    <a:pt x="207" y="129"/>
                  </a:moveTo>
                  <a:cubicBezTo>
                    <a:pt x="201" y="133"/>
                    <a:pt x="197" y="130"/>
                    <a:pt x="194" y="133"/>
                  </a:cubicBezTo>
                  <a:cubicBezTo>
                    <a:pt x="190" y="138"/>
                    <a:pt x="196" y="144"/>
                    <a:pt x="194" y="147"/>
                  </a:cubicBezTo>
                  <a:cubicBezTo>
                    <a:pt x="193" y="150"/>
                    <a:pt x="189" y="148"/>
                    <a:pt x="187" y="148"/>
                  </a:cubicBezTo>
                  <a:cubicBezTo>
                    <a:pt x="185" y="147"/>
                    <a:pt x="186" y="146"/>
                    <a:pt x="183" y="145"/>
                  </a:cubicBezTo>
                  <a:cubicBezTo>
                    <a:pt x="181" y="144"/>
                    <a:pt x="177" y="145"/>
                    <a:pt x="175" y="142"/>
                  </a:cubicBezTo>
                  <a:cubicBezTo>
                    <a:pt x="173" y="140"/>
                    <a:pt x="174" y="134"/>
                    <a:pt x="172" y="132"/>
                  </a:cubicBezTo>
                  <a:cubicBezTo>
                    <a:pt x="169" y="130"/>
                    <a:pt x="164" y="129"/>
                    <a:pt x="161" y="132"/>
                  </a:cubicBezTo>
                  <a:cubicBezTo>
                    <a:pt x="158" y="134"/>
                    <a:pt x="162" y="140"/>
                    <a:pt x="160" y="143"/>
                  </a:cubicBezTo>
                  <a:cubicBezTo>
                    <a:pt x="158" y="145"/>
                    <a:pt x="153" y="143"/>
                    <a:pt x="150" y="145"/>
                  </a:cubicBezTo>
                  <a:cubicBezTo>
                    <a:pt x="148" y="148"/>
                    <a:pt x="147" y="154"/>
                    <a:pt x="144" y="156"/>
                  </a:cubicBezTo>
                  <a:cubicBezTo>
                    <a:pt x="141" y="158"/>
                    <a:pt x="139" y="156"/>
                    <a:pt x="136" y="157"/>
                  </a:cubicBezTo>
                  <a:cubicBezTo>
                    <a:pt x="134" y="158"/>
                    <a:pt x="131" y="160"/>
                    <a:pt x="129" y="162"/>
                  </a:cubicBezTo>
                  <a:cubicBezTo>
                    <a:pt x="126" y="164"/>
                    <a:pt x="127" y="168"/>
                    <a:pt x="124" y="169"/>
                  </a:cubicBezTo>
                  <a:cubicBezTo>
                    <a:pt x="120" y="170"/>
                    <a:pt x="114" y="172"/>
                    <a:pt x="112" y="168"/>
                  </a:cubicBezTo>
                  <a:cubicBezTo>
                    <a:pt x="109" y="165"/>
                    <a:pt x="113" y="158"/>
                    <a:pt x="113" y="155"/>
                  </a:cubicBezTo>
                  <a:cubicBezTo>
                    <a:pt x="112" y="151"/>
                    <a:pt x="112" y="150"/>
                    <a:pt x="110" y="149"/>
                  </a:cubicBezTo>
                  <a:cubicBezTo>
                    <a:pt x="108" y="147"/>
                    <a:pt x="106" y="145"/>
                    <a:pt x="103" y="146"/>
                  </a:cubicBezTo>
                  <a:cubicBezTo>
                    <a:pt x="101" y="147"/>
                    <a:pt x="100" y="151"/>
                    <a:pt x="99" y="153"/>
                  </a:cubicBezTo>
                  <a:cubicBezTo>
                    <a:pt x="99" y="156"/>
                    <a:pt x="97" y="158"/>
                    <a:pt x="98" y="160"/>
                  </a:cubicBezTo>
                  <a:cubicBezTo>
                    <a:pt x="100" y="163"/>
                    <a:pt x="104" y="166"/>
                    <a:pt x="106" y="168"/>
                  </a:cubicBezTo>
                  <a:cubicBezTo>
                    <a:pt x="107" y="170"/>
                    <a:pt x="109" y="171"/>
                    <a:pt x="108" y="173"/>
                  </a:cubicBezTo>
                  <a:cubicBezTo>
                    <a:pt x="108" y="175"/>
                    <a:pt x="103" y="175"/>
                    <a:pt x="102" y="178"/>
                  </a:cubicBezTo>
                  <a:cubicBezTo>
                    <a:pt x="101" y="180"/>
                    <a:pt x="105" y="181"/>
                    <a:pt x="106" y="183"/>
                  </a:cubicBezTo>
                  <a:cubicBezTo>
                    <a:pt x="106" y="185"/>
                    <a:pt x="107" y="189"/>
                    <a:pt x="107" y="191"/>
                  </a:cubicBezTo>
                  <a:cubicBezTo>
                    <a:pt x="107" y="194"/>
                    <a:pt x="105" y="196"/>
                    <a:pt x="106" y="199"/>
                  </a:cubicBezTo>
                  <a:cubicBezTo>
                    <a:pt x="106" y="201"/>
                    <a:pt x="111" y="203"/>
                    <a:pt x="109" y="205"/>
                  </a:cubicBezTo>
                  <a:cubicBezTo>
                    <a:pt x="108" y="208"/>
                    <a:pt x="101" y="206"/>
                    <a:pt x="100" y="211"/>
                  </a:cubicBezTo>
                  <a:cubicBezTo>
                    <a:pt x="98" y="215"/>
                    <a:pt x="107" y="224"/>
                    <a:pt x="102" y="228"/>
                  </a:cubicBezTo>
                  <a:cubicBezTo>
                    <a:pt x="97" y="232"/>
                    <a:pt x="86" y="229"/>
                    <a:pt x="80" y="227"/>
                  </a:cubicBezTo>
                  <a:cubicBezTo>
                    <a:pt x="74" y="225"/>
                    <a:pt x="74" y="221"/>
                    <a:pt x="70" y="219"/>
                  </a:cubicBezTo>
                  <a:cubicBezTo>
                    <a:pt x="66" y="217"/>
                    <a:pt x="61" y="216"/>
                    <a:pt x="57" y="214"/>
                  </a:cubicBezTo>
                  <a:cubicBezTo>
                    <a:pt x="53" y="213"/>
                    <a:pt x="50" y="211"/>
                    <a:pt x="47" y="211"/>
                  </a:cubicBezTo>
                  <a:cubicBezTo>
                    <a:pt x="44" y="211"/>
                    <a:pt x="42" y="215"/>
                    <a:pt x="38" y="216"/>
                  </a:cubicBezTo>
                  <a:cubicBezTo>
                    <a:pt x="34" y="217"/>
                    <a:pt x="29" y="216"/>
                    <a:pt x="25" y="215"/>
                  </a:cubicBezTo>
                  <a:cubicBezTo>
                    <a:pt x="22" y="215"/>
                    <a:pt x="18" y="212"/>
                    <a:pt x="14" y="212"/>
                  </a:cubicBezTo>
                  <a:cubicBezTo>
                    <a:pt x="11" y="212"/>
                    <a:pt x="8" y="215"/>
                    <a:pt x="6" y="214"/>
                  </a:cubicBezTo>
                  <a:cubicBezTo>
                    <a:pt x="3" y="214"/>
                    <a:pt x="0" y="213"/>
                    <a:pt x="2" y="210"/>
                  </a:cubicBezTo>
                  <a:cubicBezTo>
                    <a:pt x="4" y="208"/>
                    <a:pt x="13" y="205"/>
                    <a:pt x="15" y="202"/>
                  </a:cubicBezTo>
                  <a:cubicBezTo>
                    <a:pt x="17" y="198"/>
                    <a:pt x="15" y="195"/>
                    <a:pt x="14" y="192"/>
                  </a:cubicBezTo>
                  <a:cubicBezTo>
                    <a:pt x="13" y="189"/>
                    <a:pt x="9" y="189"/>
                    <a:pt x="9" y="186"/>
                  </a:cubicBezTo>
                  <a:cubicBezTo>
                    <a:pt x="9" y="183"/>
                    <a:pt x="11" y="183"/>
                    <a:pt x="11" y="176"/>
                  </a:cubicBezTo>
                  <a:cubicBezTo>
                    <a:pt x="11" y="172"/>
                    <a:pt x="12" y="167"/>
                    <a:pt x="12" y="162"/>
                  </a:cubicBezTo>
                  <a:cubicBezTo>
                    <a:pt x="13" y="162"/>
                    <a:pt x="14" y="163"/>
                    <a:pt x="15" y="163"/>
                  </a:cubicBezTo>
                  <a:cubicBezTo>
                    <a:pt x="19" y="165"/>
                    <a:pt x="17" y="158"/>
                    <a:pt x="19" y="158"/>
                  </a:cubicBezTo>
                  <a:cubicBezTo>
                    <a:pt x="21" y="157"/>
                    <a:pt x="23" y="162"/>
                    <a:pt x="25" y="160"/>
                  </a:cubicBezTo>
                  <a:cubicBezTo>
                    <a:pt x="26" y="158"/>
                    <a:pt x="25" y="153"/>
                    <a:pt x="24" y="150"/>
                  </a:cubicBezTo>
                  <a:cubicBezTo>
                    <a:pt x="23" y="148"/>
                    <a:pt x="21" y="153"/>
                    <a:pt x="20" y="148"/>
                  </a:cubicBezTo>
                  <a:cubicBezTo>
                    <a:pt x="19" y="143"/>
                    <a:pt x="18" y="128"/>
                    <a:pt x="20" y="122"/>
                  </a:cubicBezTo>
                  <a:cubicBezTo>
                    <a:pt x="21" y="117"/>
                    <a:pt x="25" y="123"/>
                    <a:pt x="27" y="122"/>
                  </a:cubicBezTo>
                  <a:cubicBezTo>
                    <a:pt x="30" y="121"/>
                    <a:pt x="34" y="119"/>
                    <a:pt x="36" y="115"/>
                  </a:cubicBezTo>
                  <a:cubicBezTo>
                    <a:pt x="37" y="111"/>
                    <a:pt x="33" y="105"/>
                    <a:pt x="35" y="101"/>
                  </a:cubicBezTo>
                  <a:cubicBezTo>
                    <a:pt x="37" y="97"/>
                    <a:pt x="41" y="96"/>
                    <a:pt x="45" y="94"/>
                  </a:cubicBezTo>
                  <a:cubicBezTo>
                    <a:pt x="48" y="93"/>
                    <a:pt x="51" y="95"/>
                    <a:pt x="53" y="93"/>
                  </a:cubicBezTo>
                  <a:cubicBezTo>
                    <a:pt x="56" y="92"/>
                    <a:pt x="56" y="88"/>
                    <a:pt x="58" y="85"/>
                  </a:cubicBezTo>
                  <a:cubicBezTo>
                    <a:pt x="60" y="82"/>
                    <a:pt x="63" y="77"/>
                    <a:pt x="67" y="75"/>
                  </a:cubicBezTo>
                  <a:cubicBezTo>
                    <a:pt x="70" y="73"/>
                    <a:pt x="74" y="75"/>
                    <a:pt x="77" y="75"/>
                  </a:cubicBezTo>
                  <a:cubicBezTo>
                    <a:pt x="79" y="74"/>
                    <a:pt x="80" y="72"/>
                    <a:pt x="83" y="71"/>
                  </a:cubicBezTo>
                  <a:cubicBezTo>
                    <a:pt x="85" y="71"/>
                    <a:pt x="87" y="74"/>
                    <a:pt x="89" y="72"/>
                  </a:cubicBezTo>
                  <a:cubicBezTo>
                    <a:pt x="92" y="69"/>
                    <a:pt x="93" y="61"/>
                    <a:pt x="95" y="58"/>
                  </a:cubicBezTo>
                  <a:cubicBezTo>
                    <a:pt x="97" y="55"/>
                    <a:pt x="101" y="57"/>
                    <a:pt x="103" y="55"/>
                  </a:cubicBezTo>
                  <a:cubicBezTo>
                    <a:pt x="105" y="54"/>
                    <a:pt x="105" y="52"/>
                    <a:pt x="106" y="49"/>
                  </a:cubicBezTo>
                  <a:cubicBezTo>
                    <a:pt x="106" y="46"/>
                    <a:pt x="105" y="41"/>
                    <a:pt x="104" y="38"/>
                  </a:cubicBezTo>
                  <a:cubicBezTo>
                    <a:pt x="102" y="35"/>
                    <a:pt x="98" y="33"/>
                    <a:pt x="97" y="30"/>
                  </a:cubicBezTo>
                  <a:cubicBezTo>
                    <a:pt x="96" y="27"/>
                    <a:pt x="96" y="23"/>
                    <a:pt x="98" y="20"/>
                  </a:cubicBezTo>
                  <a:cubicBezTo>
                    <a:pt x="99" y="17"/>
                    <a:pt x="99" y="14"/>
                    <a:pt x="103" y="12"/>
                  </a:cubicBezTo>
                  <a:cubicBezTo>
                    <a:pt x="107" y="10"/>
                    <a:pt x="116" y="12"/>
                    <a:pt x="119" y="10"/>
                  </a:cubicBezTo>
                  <a:cubicBezTo>
                    <a:pt x="123" y="8"/>
                    <a:pt x="120" y="3"/>
                    <a:pt x="122" y="2"/>
                  </a:cubicBezTo>
                  <a:cubicBezTo>
                    <a:pt x="124" y="0"/>
                    <a:pt x="127" y="0"/>
                    <a:pt x="129" y="1"/>
                  </a:cubicBezTo>
                  <a:cubicBezTo>
                    <a:pt x="131" y="2"/>
                    <a:pt x="129" y="5"/>
                    <a:pt x="130" y="6"/>
                  </a:cubicBezTo>
                  <a:cubicBezTo>
                    <a:pt x="132" y="7"/>
                    <a:pt x="136" y="1"/>
                    <a:pt x="138" y="5"/>
                  </a:cubicBezTo>
                  <a:cubicBezTo>
                    <a:pt x="140" y="9"/>
                    <a:pt x="138" y="19"/>
                    <a:pt x="139" y="22"/>
                  </a:cubicBezTo>
                  <a:cubicBezTo>
                    <a:pt x="140" y="26"/>
                    <a:pt x="143" y="22"/>
                    <a:pt x="145" y="24"/>
                  </a:cubicBezTo>
                  <a:cubicBezTo>
                    <a:pt x="146" y="25"/>
                    <a:pt x="146" y="29"/>
                    <a:pt x="148" y="31"/>
                  </a:cubicBezTo>
                  <a:cubicBezTo>
                    <a:pt x="151" y="33"/>
                    <a:pt x="154" y="37"/>
                    <a:pt x="157" y="38"/>
                  </a:cubicBezTo>
                  <a:cubicBezTo>
                    <a:pt x="160" y="40"/>
                    <a:pt x="163" y="39"/>
                    <a:pt x="165" y="40"/>
                  </a:cubicBezTo>
                  <a:cubicBezTo>
                    <a:pt x="167" y="41"/>
                    <a:pt x="168" y="42"/>
                    <a:pt x="169" y="44"/>
                  </a:cubicBezTo>
                  <a:cubicBezTo>
                    <a:pt x="170" y="46"/>
                    <a:pt x="168" y="49"/>
                    <a:pt x="170" y="51"/>
                  </a:cubicBezTo>
                  <a:cubicBezTo>
                    <a:pt x="173" y="52"/>
                    <a:pt x="177" y="49"/>
                    <a:pt x="180" y="49"/>
                  </a:cubicBezTo>
                  <a:cubicBezTo>
                    <a:pt x="183" y="50"/>
                    <a:pt x="186" y="50"/>
                    <a:pt x="188" y="52"/>
                  </a:cubicBezTo>
                  <a:cubicBezTo>
                    <a:pt x="190" y="55"/>
                    <a:pt x="186" y="59"/>
                    <a:pt x="189" y="61"/>
                  </a:cubicBezTo>
                  <a:cubicBezTo>
                    <a:pt x="190" y="63"/>
                    <a:pt x="194" y="64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7" y="68"/>
                    <a:pt x="197" y="71"/>
                    <a:pt x="198" y="73"/>
                  </a:cubicBezTo>
                  <a:cubicBezTo>
                    <a:pt x="200" y="76"/>
                    <a:pt x="205" y="77"/>
                    <a:pt x="206" y="79"/>
                  </a:cubicBezTo>
                  <a:cubicBezTo>
                    <a:pt x="208" y="81"/>
                    <a:pt x="209" y="83"/>
                    <a:pt x="208" y="85"/>
                  </a:cubicBezTo>
                  <a:cubicBezTo>
                    <a:pt x="207" y="88"/>
                    <a:pt x="202" y="88"/>
                    <a:pt x="201" y="92"/>
                  </a:cubicBezTo>
                  <a:cubicBezTo>
                    <a:pt x="200" y="97"/>
                    <a:pt x="202" y="107"/>
                    <a:pt x="202" y="110"/>
                  </a:cubicBezTo>
                  <a:cubicBezTo>
                    <a:pt x="202" y="113"/>
                    <a:pt x="204" y="112"/>
                    <a:pt x="204" y="113"/>
                  </a:cubicBezTo>
                  <a:cubicBezTo>
                    <a:pt x="204" y="114"/>
                    <a:pt x="201" y="121"/>
                    <a:pt x="201" y="122"/>
                  </a:cubicBezTo>
                  <a:cubicBezTo>
                    <a:pt x="201" y="123"/>
                    <a:pt x="199" y="127"/>
                    <a:pt x="201" y="128"/>
                  </a:cubicBezTo>
                  <a:cubicBezTo>
                    <a:pt x="202" y="130"/>
                    <a:pt x="205" y="129"/>
                    <a:pt x="207" y="129"/>
                  </a:cubicBezTo>
                  <a:close/>
                  <a:moveTo>
                    <a:pt x="196" y="65"/>
                  </a:moveTo>
                  <a:cubicBezTo>
                    <a:pt x="197" y="65"/>
                    <a:pt x="197" y="65"/>
                    <a:pt x="197" y="65"/>
                  </a:cubicBezTo>
                  <a:cubicBezTo>
                    <a:pt x="197" y="65"/>
                    <a:pt x="197" y="65"/>
                    <a:pt x="196" y="65"/>
                  </a:cubicBezTo>
                  <a:close/>
                  <a:moveTo>
                    <a:pt x="197" y="65"/>
                  </a:moveTo>
                  <a:cubicBezTo>
                    <a:pt x="197" y="65"/>
                    <a:pt x="198" y="65"/>
                    <a:pt x="198" y="65"/>
                  </a:cubicBezTo>
                  <a:cubicBezTo>
                    <a:pt x="198" y="65"/>
                    <a:pt x="197" y="65"/>
                    <a:pt x="197" y="65"/>
                  </a:cubicBezTo>
                  <a:close/>
                </a:path>
              </a:pathLst>
            </a:custGeom>
            <a:grpFill/>
            <a:ln w="2857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</p:spPr>
          <p:txBody>
            <a:bodyPr anchor="ctr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E62EC032-83A2-4E65-9120-063FBE38DD0F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3373132" y="3307198"/>
              <a:ext cx="1928996" cy="3731558"/>
            </a:xfrm>
            <a:custGeom>
              <a:avLst/>
              <a:gdLst/>
              <a:ahLst/>
              <a:cxnLst>
                <a:cxn ang="0">
                  <a:pos x="29" y="581"/>
                </a:cxn>
                <a:cxn ang="0">
                  <a:pos x="45" y="592"/>
                </a:cxn>
                <a:cxn ang="0">
                  <a:pos x="64" y="557"/>
                </a:cxn>
                <a:cxn ang="0">
                  <a:pos x="106" y="544"/>
                </a:cxn>
                <a:cxn ang="0">
                  <a:pos x="128" y="538"/>
                </a:cxn>
                <a:cxn ang="0">
                  <a:pos x="134" y="509"/>
                </a:cxn>
                <a:cxn ang="0">
                  <a:pos x="157" y="494"/>
                </a:cxn>
                <a:cxn ang="0">
                  <a:pos x="169" y="522"/>
                </a:cxn>
                <a:cxn ang="0">
                  <a:pos x="184" y="518"/>
                </a:cxn>
                <a:cxn ang="0">
                  <a:pos x="194" y="491"/>
                </a:cxn>
                <a:cxn ang="0">
                  <a:pos x="221" y="472"/>
                </a:cxn>
                <a:cxn ang="0">
                  <a:pos x="224" y="444"/>
                </a:cxn>
                <a:cxn ang="0">
                  <a:pos x="222" y="413"/>
                </a:cxn>
                <a:cxn ang="0">
                  <a:pos x="231" y="389"/>
                </a:cxn>
                <a:cxn ang="0">
                  <a:pos x="237" y="352"/>
                </a:cxn>
                <a:cxn ang="0">
                  <a:pos x="246" y="319"/>
                </a:cxn>
                <a:cxn ang="0">
                  <a:pos x="257" y="289"/>
                </a:cxn>
                <a:cxn ang="0">
                  <a:pos x="255" y="268"/>
                </a:cxn>
                <a:cxn ang="0">
                  <a:pos x="242" y="265"/>
                </a:cxn>
                <a:cxn ang="0">
                  <a:pos x="228" y="243"/>
                </a:cxn>
                <a:cxn ang="0">
                  <a:pos x="215" y="218"/>
                </a:cxn>
                <a:cxn ang="0">
                  <a:pos x="222" y="199"/>
                </a:cxn>
                <a:cxn ang="0">
                  <a:pos x="229" y="170"/>
                </a:cxn>
                <a:cxn ang="0">
                  <a:pos x="213" y="167"/>
                </a:cxn>
                <a:cxn ang="0">
                  <a:pos x="201" y="146"/>
                </a:cxn>
                <a:cxn ang="0">
                  <a:pos x="211" y="131"/>
                </a:cxn>
                <a:cxn ang="0">
                  <a:pos x="203" y="103"/>
                </a:cxn>
                <a:cxn ang="0">
                  <a:pos x="192" y="74"/>
                </a:cxn>
                <a:cxn ang="0">
                  <a:pos x="149" y="62"/>
                </a:cxn>
                <a:cxn ang="0">
                  <a:pos x="157" y="42"/>
                </a:cxn>
                <a:cxn ang="0">
                  <a:pos x="166" y="31"/>
                </a:cxn>
                <a:cxn ang="0">
                  <a:pos x="159" y="7"/>
                </a:cxn>
                <a:cxn ang="0">
                  <a:pos x="147" y="14"/>
                </a:cxn>
                <a:cxn ang="0">
                  <a:pos x="126" y="30"/>
                </a:cxn>
                <a:cxn ang="0">
                  <a:pos x="107" y="40"/>
                </a:cxn>
                <a:cxn ang="0">
                  <a:pos x="89" y="45"/>
                </a:cxn>
                <a:cxn ang="0">
                  <a:pos x="86" y="76"/>
                </a:cxn>
                <a:cxn ang="0">
                  <a:pos x="82" y="90"/>
                </a:cxn>
                <a:cxn ang="0">
                  <a:pos x="70" y="123"/>
                </a:cxn>
                <a:cxn ang="0">
                  <a:pos x="83" y="144"/>
                </a:cxn>
                <a:cxn ang="0">
                  <a:pos x="98" y="163"/>
                </a:cxn>
                <a:cxn ang="0">
                  <a:pos x="79" y="204"/>
                </a:cxn>
                <a:cxn ang="0">
                  <a:pos x="65" y="220"/>
                </a:cxn>
                <a:cxn ang="0">
                  <a:pos x="64" y="239"/>
                </a:cxn>
                <a:cxn ang="0">
                  <a:pos x="38" y="248"/>
                </a:cxn>
                <a:cxn ang="0">
                  <a:pos x="15" y="263"/>
                </a:cxn>
                <a:cxn ang="0">
                  <a:pos x="18" y="289"/>
                </a:cxn>
                <a:cxn ang="0">
                  <a:pos x="0" y="315"/>
                </a:cxn>
                <a:cxn ang="0">
                  <a:pos x="6" y="346"/>
                </a:cxn>
                <a:cxn ang="0">
                  <a:pos x="45" y="368"/>
                </a:cxn>
                <a:cxn ang="0">
                  <a:pos x="40" y="392"/>
                </a:cxn>
                <a:cxn ang="0">
                  <a:pos x="22" y="405"/>
                </a:cxn>
                <a:cxn ang="0">
                  <a:pos x="33" y="433"/>
                </a:cxn>
                <a:cxn ang="0">
                  <a:pos x="36" y="468"/>
                </a:cxn>
                <a:cxn ang="0">
                  <a:pos x="16" y="493"/>
                </a:cxn>
                <a:cxn ang="0">
                  <a:pos x="5" y="508"/>
                </a:cxn>
                <a:cxn ang="0">
                  <a:pos x="13" y="523"/>
                </a:cxn>
                <a:cxn ang="0">
                  <a:pos x="9" y="554"/>
                </a:cxn>
                <a:cxn ang="0">
                  <a:pos x="8" y="572"/>
                </a:cxn>
              </a:cxnLst>
              <a:rect l="0" t="0" r="r" b="b"/>
              <a:pathLst>
                <a:path w="262" h="595">
                  <a:moveTo>
                    <a:pt x="16" y="574"/>
                  </a:moveTo>
                  <a:cubicBezTo>
                    <a:pt x="17" y="576"/>
                    <a:pt x="12" y="580"/>
                    <a:pt x="15" y="582"/>
                  </a:cubicBezTo>
                  <a:cubicBezTo>
                    <a:pt x="18" y="583"/>
                    <a:pt x="25" y="578"/>
                    <a:pt x="29" y="581"/>
                  </a:cubicBezTo>
                  <a:cubicBezTo>
                    <a:pt x="32" y="583"/>
                    <a:pt x="29" y="589"/>
                    <a:pt x="30" y="592"/>
                  </a:cubicBezTo>
                  <a:cubicBezTo>
                    <a:pt x="32" y="595"/>
                    <a:pt x="35" y="594"/>
                    <a:pt x="38" y="594"/>
                  </a:cubicBezTo>
                  <a:cubicBezTo>
                    <a:pt x="40" y="594"/>
                    <a:pt x="42" y="594"/>
                    <a:pt x="45" y="592"/>
                  </a:cubicBezTo>
                  <a:cubicBezTo>
                    <a:pt x="47" y="591"/>
                    <a:pt x="51" y="591"/>
                    <a:pt x="53" y="585"/>
                  </a:cubicBezTo>
                  <a:cubicBezTo>
                    <a:pt x="55" y="579"/>
                    <a:pt x="52" y="564"/>
                    <a:pt x="54" y="559"/>
                  </a:cubicBezTo>
                  <a:cubicBezTo>
                    <a:pt x="56" y="553"/>
                    <a:pt x="60" y="558"/>
                    <a:pt x="64" y="557"/>
                  </a:cubicBezTo>
                  <a:cubicBezTo>
                    <a:pt x="68" y="556"/>
                    <a:pt x="70" y="553"/>
                    <a:pt x="76" y="552"/>
                  </a:cubicBezTo>
                  <a:cubicBezTo>
                    <a:pt x="81" y="551"/>
                    <a:pt x="89" y="552"/>
                    <a:pt x="94" y="551"/>
                  </a:cubicBezTo>
                  <a:cubicBezTo>
                    <a:pt x="100" y="549"/>
                    <a:pt x="102" y="544"/>
                    <a:pt x="106" y="544"/>
                  </a:cubicBezTo>
                  <a:cubicBezTo>
                    <a:pt x="109" y="543"/>
                    <a:pt x="110" y="543"/>
                    <a:pt x="112" y="544"/>
                  </a:cubicBezTo>
                  <a:cubicBezTo>
                    <a:pt x="112" y="539"/>
                    <a:pt x="113" y="536"/>
                    <a:pt x="117" y="534"/>
                  </a:cubicBezTo>
                  <a:cubicBezTo>
                    <a:pt x="121" y="533"/>
                    <a:pt x="125" y="539"/>
                    <a:pt x="128" y="538"/>
                  </a:cubicBezTo>
                  <a:cubicBezTo>
                    <a:pt x="132" y="536"/>
                    <a:pt x="128" y="531"/>
                    <a:pt x="128" y="528"/>
                  </a:cubicBezTo>
                  <a:cubicBezTo>
                    <a:pt x="127" y="524"/>
                    <a:pt x="126" y="518"/>
                    <a:pt x="127" y="514"/>
                  </a:cubicBezTo>
                  <a:cubicBezTo>
                    <a:pt x="128" y="511"/>
                    <a:pt x="133" y="513"/>
                    <a:pt x="134" y="509"/>
                  </a:cubicBezTo>
                  <a:cubicBezTo>
                    <a:pt x="135" y="505"/>
                    <a:pt x="128" y="497"/>
                    <a:pt x="132" y="494"/>
                  </a:cubicBezTo>
                  <a:cubicBezTo>
                    <a:pt x="136" y="491"/>
                    <a:pt x="143" y="499"/>
                    <a:pt x="147" y="499"/>
                  </a:cubicBezTo>
                  <a:cubicBezTo>
                    <a:pt x="152" y="499"/>
                    <a:pt x="154" y="491"/>
                    <a:pt x="157" y="494"/>
                  </a:cubicBezTo>
                  <a:cubicBezTo>
                    <a:pt x="160" y="496"/>
                    <a:pt x="155" y="504"/>
                    <a:pt x="157" y="507"/>
                  </a:cubicBezTo>
                  <a:cubicBezTo>
                    <a:pt x="160" y="510"/>
                    <a:pt x="166" y="508"/>
                    <a:pt x="168" y="511"/>
                  </a:cubicBezTo>
                  <a:cubicBezTo>
                    <a:pt x="170" y="514"/>
                    <a:pt x="168" y="518"/>
                    <a:pt x="169" y="522"/>
                  </a:cubicBezTo>
                  <a:cubicBezTo>
                    <a:pt x="170" y="526"/>
                    <a:pt x="171" y="531"/>
                    <a:pt x="173" y="533"/>
                  </a:cubicBezTo>
                  <a:cubicBezTo>
                    <a:pt x="176" y="536"/>
                    <a:pt x="180" y="540"/>
                    <a:pt x="182" y="536"/>
                  </a:cubicBezTo>
                  <a:cubicBezTo>
                    <a:pt x="185" y="532"/>
                    <a:pt x="182" y="522"/>
                    <a:pt x="184" y="518"/>
                  </a:cubicBezTo>
                  <a:cubicBezTo>
                    <a:pt x="185" y="513"/>
                    <a:pt x="190" y="515"/>
                    <a:pt x="190" y="512"/>
                  </a:cubicBezTo>
                  <a:cubicBezTo>
                    <a:pt x="191" y="509"/>
                    <a:pt x="186" y="506"/>
                    <a:pt x="186" y="502"/>
                  </a:cubicBezTo>
                  <a:cubicBezTo>
                    <a:pt x="187" y="498"/>
                    <a:pt x="192" y="496"/>
                    <a:pt x="194" y="491"/>
                  </a:cubicBezTo>
                  <a:cubicBezTo>
                    <a:pt x="195" y="487"/>
                    <a:pt x="191" y="481"/>
                    <a:pt x="194" y="477"/>
                  </a:cubicBezTo>
                  <a:cubicBezTo>
                    <a:pt x="198" y="473"/>
                    <a:pt x="207" y="472"/>
                    <a:pt x="212" y="471"/>
                  </a:cubicBezTo>
                  <a:cubicBezTo>
                    <a:pt x="216" y="470"/>
                    <a:pt x="217" y="474"/>
                    <a:pt x="221" y="472"/>
                  </a:cubicBezTo>
                  <a:cubicBezTo>
                    <a:pt x="225" y="469"/>
                    <a:pt x="229" y="465"/>
                    <a:pt x="233" y="455"/>
                  </a:cubicBezTo>
                  <a:cubicBezTo>
                    <a:pt x="231" y="452"/>
                    <a:pt x="233" y="451"/>
                    <a:pt x="232" y="449"/>
                  </a:cubicBezTo>
                  <a:cubicBezTo>
                    <a:pt x="230" y="446"/>
                    <a:pt x="227" y="446"/>
                    <a:pt x="224" y="444"/>
                  </a:cubicBezTo>
                  <a:cubicBezTo>
                    <a:pt x="222" y="442"/>
                    <a:pt x="217" y="439"/>
                    <a:pt x="216" y="435"/>
                  </a:cubicBezTo>
                  <a:cubicBezTo>
                    <a:pt x="215" y="430"/>
                    <a:pt x="217" y="423"/>
                    <a:pt x="218" y="419"/>
                  </a:cubicBezTo>
                  <a:cubicBezTo>
                    <a:pt x="219" y="415"/>
                    <a:pt x="221" y="415"/>
                    <a:pt x="222" y="413"/>
                  </a:cubicBezTo>
                  <a:cubicBezTo>
                    <a:pt x="224" y="411"/>
                    <a:pt x="224" y="409"/>
                    <a:pt x="225" y="405"/>
                  </a:cubicBezTo>
                  <a:cubicBezTo>
                    <a:pt x="225" y="402"/>
                    <a:pt x="225" y="396"/>
                    <a:pt x="226" y="393"/>
                  </a:cubicBezTo>
                  <a:cubicBezTo>
                    <a:pt x="227" y="390"/>
                    <a:pt x="230" y="393"/>
                    <a:pt x="231" y="389"/>
                  </a:cubicBezTo>
                  <a:cubicBezTo>
                    <a:pt x="232" y="384"/>
                    <a:pt x="231" y="374"/>
                    <a:pt x="231" y="369"/>
                  </a:cubicBezTo>
                  <a:cubicBezTo>
                    <a:pt x="231" y="364"/>
                    <a:pt x="230" y="362"/>
                    <a:pt x="231" y="359"/>
                  </a:cubicBezTo>
                  <a:cubicBezTo>
                    <a:pt x="233" y="356"/>
                    <a:pt x="236" y="355"/>
                    <a:pt x="237" y="352"/>
                  </a:cubicBezTo>
                  <a:cubicBezTo>
                    <a:pt x="239" y="349"/>
                    <a:pt x="237" y="344"/>
                    <a:pt x="238" y="341"/>
                  </a:cubicBezTo>
                  <a:cubicBezTo>
                    <a:pt x="239" y="338"/>
                    <a:pt x="243" y="340"/>
                    <a:pt x="245" y="336"/>
                  </a:cubicBezTo>
                  <a:cubicBezTo>
                    <a:pt x="246" y="332"/>
                    <a:pt x="245" y="322"/>
                    <a:pt x="246" y="319"/>
                  </a:cubicBezTo>
                  <a:cubicBezTo>
                    <a:pt x="247" y="315"/>
                    <a:pt x="250" y="321"/>
                    <a:pt x="251" y="316"/>
                  </a:cubicBezTo>
                  <a:cubicBezTo>
                    <a:pt x="252" y="312"/>
                    <a:pt x="250" y="300"/>
                    <a:pt x="252" y="295"/>
                  </a:cubicBezTo>
                  <a:cubicBezTo>
                    <a:pt x="253" y="290"/>
                    <a:pt x="255" y="291"/>
                    <a:pt x="257" y="289"/>
                  </a:cubicBezTo>
                  <a:cubicBezTo>
                    <a:pt x="259" y="286"/>
                    <a:pt x="261" y="282"/>
                    <a:pt x="261" y="279"/>
                  </a:cubicBezTo>
                  <a:cubicBezTo>
                    <a:pt x="262" y="276"/>
                    <a:pt x="262" y="273"/>
                    <a:pt x="261" y="271"/>
                  </a:cubicBezTo>
                  <a:cubicBezTo>
                    <a:pt x="259" y="269"/>
                    <a:pt x="257" y="267"/>
                    <a:pt x="255" y="268"/>
                  </a:cubicBezTo>
                  <a:cubicBezTo>
                    <a:pt x="253" y="268"/>
                    <a:pt x="253" y="274"/>
                    <a:pt x="250" y="274"/>
                  </a:cubicBezTo>
                  <a:cubicBezTo>
                    <a:pt x="248" y="275"/>
                    <a:pt x="246" y="271"/>
                    <a:pt x="245" y="270"/>
                  </a:cubicBezTo>
                  <a:cubicBezTo>
                    <a:pt x="243" y="268"/>
                    <a:pt x="243" y="267"/>
                    <a:pt x="242" y="265"/>
                  </a:cubicBezTo>
                  <a:cubicBezTo>
                    <a:pt x="241" y="264"/>
                    <a:pt x="241" y="263"/>
                    <a:pt x="238" y="262"/>
                  </a:cubicBezTo>
                  <a:cubicBezTo>
                    <a:pt x="236" y="261"/>
                    <a:pt x="229" y="264"/>
                    <a:pt x="227" y="260"/>
                  </a:cubicBezTo>
                  <a:cubicBezTo>
                    <a:pt x="225" y="255"/>
                    <a:pt x="229" y="247"/>
                    <a:pt x="228" y="243"/>
                  </a:cubicBezTo>
                  <a:cubicBezTo>
                    <a:pt x="227" y="239"/>
                    <a:pt x="224" y="240"/>
                    <a:pt x="222" y="237"/>
                  </a:cubicBezTo>
                  <a:cubicBezTo>
                    <a:pt x="220" y="235"/>
                    <a:pt x="218" y="232"/>
                    <a:pt x="217" y="229"/>
                  </a:cubicBezTo>
                  <a:cubicBezTo>
                    <a:pt x="216" y="226"/>
                    <a:pt x="215" y="221"/>
                    <a:pt x="215" y="218"/>
                  </a:cubicBezTo>
                  <a:cubicBezTo>
                    <a:pt x="215" y="215"/>
                    <a:pt x="214" y="213"/>
                    <a:pt x="216" y="211"/>
                  </a:cubicBezTo>
                  <a:cubicBezTo>
                    <a:pt x="217" y="209"/>
                    <a:pt x="220" y="209"/>
                    <a:pt x="222" y="207"/>
                  </a:cubicBezTo>
                  <a:cubicBezTo>
                    <a:pt x="223" y="205"/>
                    <a:pt x="221" y="201"/>
                    <a:pt x="222" y="199"/>
                  </a:cubicBezTo>
                  <a:cubicBezTo>
                    <a:pt x="223" y="197"/>
                    <a:pt x="226" y="200"/>
                    <a:pt x="227" y="197"/>
                  </a:cubicBezTo>
                  <a:cubicBezTo>
                    <a:pt x="228" y="194"/>
                    <a:pt x="229" y="189"/>
                    <a:pt x="229" y="184"/>
                  </a:cubicBezTo>
                  <a:cubicBezTo>
                    <a:pt x="229" y="180"/>
                    <a:pt x="230" y="174"/>
                    <a:pt x="229" y="170"/>
                  </a:cubicBezTo>
                  <a:cubicBezTo>
                    <a:pt x="229" y="167"/>
                    <a:pt x="227" y="166"/>
                    <a:pt x="225" y="166"/>
                  </a:cubicBezTo>
                  <a:cubicBezTo>
                    <a:pt x="224" y="165"/>
                    <a:pt x="223" y="167"/>
                    <a:pt x="220" y="167"/>
                  </a:cubicBezTo>
                  <a:cubicBezTo>
                    <a:pt x="218" y="168"/>
                    <a:pt x="215" y="168"/>
                    <a:pt x="213" y="167"/>
                  </a:cubicBezTo>
                  <a:cubicBezTo>
                    <a:pt x="210" y="167"/>
                    <a:pt x="208" y="164"/>
                    <a:pt x="206" y="163"/>
                  </a:cubicBezTo>
                  <a:cubicBezTo>
                    <a:pt x="204" y="162"/>
                    <a:pt x="202" y="162"/>
                    <a:pt x="201" y="159"/>
                  </a:cubicBezTo>
                  <a:cubicBezTo>
                    <a:pt x="200" y="156"/>
                    <a:pt x="200" y="149"/>
                    <a:pt x="201" y="146"/>
                  </a:cubicBezTo>
                  <a:cubicBezTo>
                    <a:pt x="202" y="143"/>
                    <a:pt x="204" y="143"/>
                    <a:pt x="206" y="142"/>
                  </a:cubicBezTo>
                  <a:cubicBezTo>
                    <a:pt x="207" y="140"/>
                    <a:pt x="209" y="140"/>
                    <a:pt x="210" y="138"/>
                  </a:cubicBezTo>
                  <a:cubicBezTo>
                    <a:pt x="211" y="136"/>
                    <a:pt x="211" y="134"/>
                    <a:pt x="211" y="131"/>
                  </a:cubicBezTo>
                  <a:cubicBezTo>
                    <a:pt x="210" y="129"/>
                    <a:pt x="208" y="126"/>
                    <a:pt x="207" y="125"/>
                  </a:cubicBezTo>
                  <a:cubicBezTo>
                    <a:pt x="206" y="123"/>
                    <a:pt x="204" y="125"/>
                    <a:pt x="203" y="121"/>
                  </a:cubicBezTo>
                  <a:cubicBezTo>
                    <a:pt x="203" y="117"/>
                    <a:pt x="204" y="108"/>
                    <a:pt x="203" y="103"/>
                  </a:cubicBezTo>
                  <a:cubicBezTo>
                    <a:pt x="203" y="98"/>
                    <a:pt x="201" y="96"/>
                    <a:pt x="200" y="92"/>
                  </a:cubicBezTo>
                  <a:cubicBezTo>
                    <a:pt x="199" y="89"/>
                    <a:pt x="197" y="85"/>
                    <a:pt x="196" y="82"/>
                  </a:cubicBezTo>
                  <a:cubicBezTo>
                    <a:pt x="195" y="79"/>
                    <a:pt x="195" y="77"/>
                    <a:pt x="192" y="74"/>
                  </a:cubicBezTo>
                  <a:cubicBezTo>
                    <a:pt x="189" y="71"/>
                    <a:pt x="184" y="67"/>
                    <a:pt x="178" y="65"/>
                  </a:cubicBezTo>
                  <a:cubicBezTo>
                    <a:pt x="173" y="63"/>
                    <a:pt x="162" y="64"/>
                    <a:pt x="158" y="64"/>
                  </a:cubicBezTo>
                  <a:cubicBezTo>
                    <a:pt x="153" y="64"/>
                    <a:pt x="151" y="64"/>
                    <a:pt x="149" y="62"/>
                  </a:cubicBezTo>
                  <a:cubicBezTo>
                    <a:pt x="147" y="61"/>
                    <a:pt x="147" y="58"/>
                    <a:pt x="149" y="57"/>
                  </a:cubicBezTo>
                  <a:cubicBezTo>
                    <a:pt x="150" y="55"/>
                    <a:pt x="154" y="57"/>
                    <a:pt x="155" y="55"/>
                  </a:cubicBezTo>
                  <a:cubicBezTo>
                    <a:pt x="157" y="52"/>
                    <a:pt x="154" y="45"/>
                    <a:pt x="157" y="42"/>
                  </a:cubicBezTo>
                  <a:cubicBezTo>
                    <a:pt x="160" y="40"/>
                    <a:pt x="164" y="45"/>
                    <a:pt x="167" y="43"/>
                  </a:cubicBezTo>
                  <a:cubicBezTo>
                    <a:pt x="170" y="42"/>
                    <a:pt x="171" y="37"/>
                    <a:pt x="171" y="35"/>
                  </a:cubicBezTo>
                  <a:cubicBezTo>
                    <a:pt x="171" y="32"/>
                    <a:pt x="167" y="33"/>
                    <a:pt x="166" y="31"/>
                  </a:cubicBezTo>
                  <a:cubicBezTo>
                    <a:pt x="165" y="29"/>
                    <a:pt x="167" y="25"/>
                    <a:pt x="166" y="22"/>
                  </a:cubicBezTo>
                  <a:cubicBezTo>
                    <a:pt x="166" y="19"/>
                    <a:pt x="163" y="18"/>
                    <a:pt x="161" y="15"/>
                  </a:cubicBezTo>
                  <a:cubicBezTo>
                    <a:pt x="160" y="13"/>
                    <a:pt x="161" y="9"/>
                    <a:pt x="159" y="7"/>
                  </a:cubicBezTo>
                  <a:cubicBezTo>
                    <a:pt x="158" y="5"/>
                    <a:pt x="155" y="4"/>
                    <a:pt x="153" y="3"/>
                  </a:cubicBezTo>
                  <a:cubicBezTo>
                    <a:pt x="151" y="2"/>
                    <a:pt x="149" y="0"/>
                    <a:pt x="147" y="3"/>
                  </a:cubicBezTo>
                  <a:cubicBezTo>
                    <a:pt x="146" y="5"/>
                    <a:pt x="146" y="11"/>
                    <a:pt x="147" y="14"/>
                  </a:cubicBezTo>
                  <a:cubicBezTo>
                    <a:pt x="148" y="17"/>
                    <a:pt x="152" y="17"/>
                    <a:pt x="153" y="20"/>
                  </a:cubicBezTo>
                  <a:cubicBezTo>
                    <a:pt x="153" y="23"/>
                    <a:pt x="156" y="29"/>
                    <a:pt x="150" y="31"/>
                  </a:cubicBezTo>
                  <a:cubicBezTo>
                    <a:pt x="145" y="33"/>
                    <a:pt x="132" y="28"/>
                    <a:pt x="126" y="30"/>
                  </a:cubicBezTo>
                  <a:cubicBezTo>
                    <a:pt x="121" y="32"/>
                    <a:pt x="127" y="39"/>
                    <a:pt x="124" y="40"/>
                  </a:cubicBezTo>
                  <a:cubicBezTo>
                    <a:pt x="120" y="41"/>
                    <a:pt x="115" y="35"/>
                    <a:pt x="112" y="34"/>
                  </a:cubicBezTo>
                  <a:cubicBezTo>
                    <a:pt x="108" y="34"/>
                    <a:pt x="110" y="39"/>
                    <a:pt x="107" y="40"/>
                  </a:cubicBezTo>
                  <a:cubicBezTo>
                    <a:pt x="105" y="40"/>
                    <a:pt x="102" y="39"/>
                    <a:pt x="99" y="37"/>
                  </a:cubicBezTo>
                  <a:cubicBezTo>
                    <a:pt x="96" y="35"/>
                    <a:pt x="95" y="26"/>
                    <a:pt x="92" y="29"/>
                  </a:cubicBezTo>
                  <a:cubicBezTo>
                    <a:pt x="88" y="32"/>
                    <a:pt x="89" y="39"/>
                    <a:pt x="89" y="45"/>
                  </a:cubicBezTo>
                  <a:cubicBezTo>
                    <a:pt x="89" y="50"/>
                    <a:pt x="91" y="58"/>
                    <a:pt x="91" y="61"/>
                  </a:cubicBezTo>
                  <a:cubicBezTo>
                    <a:pt x="90" y="65"/>
                    <a:pt x="87" y="64"/>
                    <a:pt x="87" y="67"/>
                  </a:cubicBezTo>
                  <a:cubicBezTo>
                    <a:pt x="86" y="69"/>
                    <a:pt x="85" y="73"/>
                    <a:pt x="86" y="76"/>
                  </a:cubicBezTo>
                  <a:cubicBezTo>
                    <a:pt x="87" y="80"/>
                    <a:pt x="92" y="82"/>
                    <a:pt x="93" y="85"/>
                  </a:cubicBezTo>
                  <a:cubicBezTo>
                    <a:pt x="94" y="88"/>
                    <a:pt x="95" y="90"/>
                    <a:pt x="92" y="91"/>
                  </a:cubicBezTo>
                  <a:cubicBezTo>
                    <a:pt x="90" y="92"/>
                    <a:pt x="84" y="85"/>
                    <a:pt x="82" y="90"/>
                  </a:cubicBezTo>
                  <a:cubicBezTo>
                    <a:pt x="79" y="94"/>
                    <a:pt x="83" y="107"/>
                    <a:pt x="81" y="112"/>
                  </a:cubicBezTo>
                  <a:cubicBezTo>
                    <a:pt x="78" y="117"/>
                    <a:pt x="72" y="109"/>
                    <a:pt x="69" y="112"/>
                  </a:cubicBezTo>
                  <a:cubicBezTo>
                    <a:pt x="67" y="115"/>
                    <a:pt x="69" y="120"/>
                    <a:pt x="70" y="123"/>
                  </a:cubicBezTo>
                  <a:cubicBezTo>
                    <a:pt x="71" y="126"/>
                    <a:pt x="72" y="128"/>
                    <a:pt x="75" y="129"/>
                  </a:cubicBezTo>
                  <a:cubicBezTo>
                    <a:pt x="77" y="131"/>
                    <a:pt x="80" y="126"/>
                    <a:pt x="82" y="129"/>
                  </a:cubicBezTo>
                  <a:cubicBezTo>
                    <a:pt x="84" y="132"/>
                    <a:pt x="81" y="140"/>
                    <a:pt x="83" y="144"/>
                  </a:cubicBezTo>
                  <a:cubicBezTo>
                    <a:pt x="85" y="148"/>
                    <a:pt x="91" y="147"/>
                    <a:pt x="93" y="149"/>
                  </a:cubicBezTo>
                  <a:cubicBezTo>
                    <a:pt x="96" y="151"/>
                    <a:pt x="98" y="153"/>
                    <a:pt x="99" y="155"/>
                  </a:cubicBezTo>
                  <a:cubicBezTo>
                    <a:pt x="99" y="158"/>
                    <a:pt x="99" y="160"/>
                    <a:pt x="98" y="163"/>
                  </a:cubicBezTo>
                  <a:cubicBezTo>
                    <a:pt x="97" y="166"/>
                    <a:pt x="93" y="169"/>
                    <a:pt x="91" y="171"/>
                  </a:cubicBezTo>
                  <a:cubicBezTo>
                    <a:pt x="88" y="174"/>
                    <a:pt x="85" y="171"/>
                    <a:pt x="83" y="177"/>
                  </a:cubicBezTo>
                  <a:cubicBezTo>
                    <a:pt x="81" y="183"/>
                    <a:pt x="81" y="198"/>
                    <a:pt x="79" y="204"/>
                  </a:cubicBezTo>
                  <a:cubicBezTo>
                    <a:pt x="77" y="209"/>
                    <a:pt x="75" y="205"/>
                    <a:pt x="73" y="207"/>
                  </a:cubicBezTo>
                  <a:cubicBezTo>
                    <a:pt x="72" y="209"/>
                    <a:pt x="74" y="212"/>
                    <a:pt x="72" y="214"/>
                  </a:cubicBezTo>
                  <a:cubicBezTo>
                    <a:pt x="71" y="217"/>
                    <a:pt x="67" y="218"/>
                    <a:pt x="65" y="220"/>
                  </a:cubicBezTo>
                  <a:cubicBezTo>
                    <a:pt x="63" y="222"/>
                    <a:pt x="61" y="222"/>
                    <a:pt x="61" y="225"/>
                  </a:cubicBezTo>
                  <a:cubicBezTo>
                    <a:pt x="62" y="227"/>
                    <a:pt x="66" y="228"/>
                    <a:pt x="66" y="231"/>
                  </a:cubicBezTo>
                  <a:cubicBezTo>
                    <a:pt x="66" y="234"/>
                    <a:pt x="66" y="237"/>
                    <a:pt x="64" y="239"/>
                  </a:cubicBezTo>
                  <a:cubicBezTo>
                    <a:pt x="61" y="240"/>
                    <a:pt x="55" y="237"/>
                    <a:pt x="52" y="239"/>
                  </a:cubicBezTo>
                  <a:cubicBezTo>
                    <a:pt x="49" y="241"/>
                    <a:pt x="51" y="246"/>
                    <a:pt x="49" y="248"/>
                  </a:cubicBezTo>
                  <a:cubicBezTo>
                    <a:pt x="46" y="250"/>
                    <a:pt x="40" y="245"/>
                    <a:pt x="38" y="248"/>
                  </a:cubicBezTo>
                  <a:cubicBezTo>
                    <a:pt x="35" y="251"/>
                    <a:pt x="40" y="258"/>
                    <a:pt x="37" y="261"/>
                  </a:cubicBezTo>
                  <a:cubicBezTo>
                    <a:pt x="34" y="264"/>
                    <a:pt x="29" y="261"/>
                    <a:pt x="25" y="261"/>
                  </a:cubicBezTo>
                  <a:cubicBezTo>
                    <a:pt x="21" y="262"/>
                    <a:pt x="16" y="259"/>
                    <a:pt x="15" y="263"/>
                  </a:cubicBezTo>
                  <a:cubicBezTo>
                    <a:pt x="14" y="267"/>
                    <a:pt x="21" y="268"/>
                    <a:pt x="23" y="272"/>
                  </a:cubicBezTo>
                  <a:cubicBezTo>
                    <a:pt x="24" y="275"/>
                    <a:pt x="24" y="280"/>
                    <a:pt x="23" y="283"/>
                  </a:cubicBezTo>
                  <a:cubicBezTo>
                    <a:pt x="22" y="286"/>
                    <a:pt x="21" y="288"/>
                    <a:pt x="18" y="289"/>
                  </a:cubicBezTo>
                  <a:cubicBezTo>
                    <a:pt x="16" y="290"/>
                    <a:pt x="11" y="284"/>
                    <a:pt x="9" y="288"/>
                  </a:cubicBezTo>
                  <a:cubicBezTo>
                    <a:pt x="6" y="293"/>
                    <a:pt x="9" y="304"/>
                    <a:pt x="8" y="308"/>
                  </a:cubicBezTo>
                  <a:cubicBezTo>
                    <a:pt x="6" y="313"/>
                    <a:pt x="1" y="312"/>
                    <a:pt x="0" y="315"/>
                  </a:cubicBezTo>
                  <a:cubicBezTo>
                    <a:pt x="0" y="317"/>
                    <a:pt x="4" y="316"/>
                    <a:pt x="5" y="319"/>
                  </a:cubicBezTo>
                  <a:cubicBezTo>
                    <a:pt x="5" y="322"/>
                    <a:pt x="4" y="328"/>
                    <a:pt x="4" y="332"/>
                  </a:cubicBezTo>
                  <a:cubicBezTo>
                    <a:pt x="4" y="337"/>
                    <a:pt x="3" y="341"/>
                    <a:pt x="6" y="346"/>
                  </a:cubicBezTo>
                  <a:cubicBezTo>
                    <a:pt x="9" y="350"/>
                    <a:pt x="16" y="357"/>
                    <a:pt x="22" y="360"/>
                  </a:cubicBezTo>
                  <a:cubicBezTo>
                    <a:pt x="28" y="363"/>
                    <a:pt x="36" y="359"/>
                    <a:pt x="40" y="361"/>
                  </a:cubicBezTo>
                  <a:cubicBezTo>
                    <a:pt x="45" y="362"/>
                    <a:pt x="45" y="365"/>
                    <a:pt x="45" y="368"/>
                  </a:cubicBezTo>
                  <a:cubicBezTo>
                    <a:pt x="45" y="371"/>
                    <a:pt x="41" y="373"/>
                    <a:pt x="41" y="376"/>
                  </a:cubicBezTo>
                  <a:cubicBezTo>
                    <a:pt x="41" y="380"/>
                    <a:pt x="45" y="384"/>
                    <a:pt x="45" y="387"/>
                  </a:cubicBezTo>
                  <a:cubicBezTo>
                    <a:pt x="45" y="390"/>
                    <a:pt x="41" y="389"/>
                    <a:pt x="40" y="392"/>
                  </a:cubicBezTo>
                  <a:cubicBezTo>
                    <a:pt x="39" y="394"/>
                    <a:pt x="47" y="397"/>
                    <a:pt x="43" y="399"/>
                  </a:cubicBezTo>
                  <a:cubicBezTo>
                    <a:pt x="38" y="400"/>
                    <a:pt x="27" y="397"/>
                    <a:pt x="23" y="399"/>
                  </a:cubicBezTo>
                  <a:cubicBezTo>
                    <a:pt x="19" y="400"/>
                    <a:pt x="23" y="402"/>
                    <a:pt x="22" y="405"/>
                  </a:cubicBezTo>
                  <a:cubicBezTo>
                    <a:pt x="20" y="407"/>
                    <a:pt x="14" y="411"/>
                    <a:pt x="14" y="416"/>
                  </a:cubicBezTo>
                  <a:cubicBezTo>
                    <a:pt x="13" y="421"/>
                    <a:pt x="16" y="430"/>
                    <a:pt x="20" y="433"/>
                  </a:cubicBezTo>
                  <a:cubicBezTo>
                    <a:pt x="24" y="437"/>
                    <a:pt x="30" y="429"/>
                    <a:pt x="33" y="433"/>
                  </a:cubicBezTo>
                  <a:cubicBezTo>
                    <a:pt x="36" y="437"/>
                    <a:pt x="32" y="446"/>
                    <a:pt x="33" y="450"/>
                  </a:cubicBezTo>
                  <a:cubicBezTo>
                    <a:pt x="34" y="454"/>
                    <a:pt x="38" y="454"/>
                    <a:pt x="39" y="457"/>
                  </a:cubicBezTo>
                  <a:cubicBezTo>
                    <a:pt x="39" y="460"/>
                    <a:pt x="38" y="466"/>
                    <a:pt x="36" y="468"/>
                  </a:cubicBezTo>
                  <a:cubicBezTo>
                    <a:pt x="34" y="470"/>
                    <a:pt x="33" y="464"/>
                    <a:pt x="28" y="468"/>
                  </a:cubicBezTo>
                  <a:cubicBezTo>
                    <a:pt x="24" y="472"/>
                    <a:pt x="14" y="484"/>
                    <a:pt x="12" y="489"/>
                  </a:cubicBezTo>
                  <a:cubicBezTo>
                    <a:pt x="9" y="494"/>
                    <a:pt x="15" y="491"/>
                    <a:pt x="16" y="493"/>
                  </a:cubicBezTo>
                  <a:cubicBezTo>
                    <a:pt x="17" y="496"/>
                    <a:pt x="19" y="499"/>
                    <a:pt x="16" y="501"/>
                  </a:cubicBezTo>
                  <a:cubicBezTo>
                    <a:pt x="14" y="503"/>
                    <a:pt x="10" y="500"/>
                    <a:pt x="8" y="501"/>
                  </a:cubicBezTo>
                  <a:cubicBezTo>
                    <a:pt x="5" y="503"/>
                    <a:pt x="8" y="507"/>
                    <a:pt x="5" y="508"/>
                  </a:cubicBezTo>
                  <a:cubicBezTo>
                    <a:pt x="5" y="509"/>
                    <a:pt x="4" y="509"/>
                    <a:pt x="3" y="509"/>
                  </a:cubicBezTo>
                  <a:cubicBezTo>
                    <a:pt x="4" y="512"/>
                    <a:pt x="4" y="515"/>
                    <a:pt x="5" y="517"/>
                  </a:cubicBezTo>
                  <a:cubicBezTo>
                    <a:pt x="7" y="520"/>
                    <a:pt x="12" y="521"/>
                    <a:pt x="13" y="523"/>
                  </a:cubicBezTo>
                  <a:cubicBezTo>
                    <a:pt x="15" y="525"/>
                    <a:pt x="16" y="527"/>
                    <a:pt x="15" y="529"/>
                  </a:cubicBezTo>
                  <a:cubicBezTo>
                    <a:pt x="14" y="532"/>
                    <a:pt x="9" y="532"/>
                    <a:pt x="8" y="536"/>
                  </a:cubicBezTo>
                  <a:cubicBezTo>
                    <a:pt x="7" y="541"/>
                    <a:pt x="9" y="551"/>
                    <a:pt x="9" y="554"/>
                  </a:cubicBezTo>
                  <a:cubicBezTo>
                    <a:pt x="9" y="557"/>
                    <a:pt x="11" y="556"/>
                    <a:pt x="11" y="557"/>
                  </a:cubicBezTo>
                  <a:cubicBezTo>
                    <a:pt x="11" y="558"/>
                    <a:pt x="8" y="565"/>
                    <a:pt x="8" y="566"/>
                  </a:cubicBezTo>
                  <a:cubicBezTo>
                    <a:pt x="8" y="567"/>
                    <a:pt x="6" y="571"/>
                    <a:pt x="8" y="572"/>
                  </a:cubicBezTo>
                  <a:cubicBezTo>
                    <a:pt x="10" y="574"/>
                    <a:pt x="14" y="572"/>
                    <a:pt x="16" y="574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1839153B-EAEB-4261-B12C-25B3D7FEDFC3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2653486" y="9659507"/>
              <a:ext cx="649156" cy="626795"/>
            </a:xfrm>
            <a:custGeom>
              <a:avLst/>
              <a:gdLst/>
              <a:ahLst/>
              <a:cxnLst>
                <a:cxn ang="0">
                  <a:pos x="18" y="84"/>
                </a:cxn>
                <a:cxn ang="0">
                  <a:pos x="15" y="82"/>
                </a:cxn>
                <a:cxn ang="0">
                  <a:pos x="0" y="64"/>
                </a:cxn>
                <a:cxn ang="0">
                  <a:pos x="13" y="61"/>
                </a:cxn>
                <a:cxn ang="0">
                  <a:pos x="15" y="55"/>
                </a:cxn>
                <a:cxn ang="0">
                  <a:pos x="29" y="50"/>
                </a:cxn>
                <a:cxn ang="0">
                  <a:pos x="31" y="38"/>
                </a:cxn>
                <a:cxn ang="0">
                  <a:pos x="37" y="36"/>
                </a:cxn>
                <a:cxn ang="0">
                  <a:pos x="36" y="26"/>
                </a:cxn>
                <a:cxn ang="0">
                  <a:pos x="42" y="26"/>
                </a:cxn>
                <a:cxn ang="0">
                  <a:pos x="44" y="15"/>
                </a:cxn>
                <a:cxn ang="0">
                  <a:pos x="50" y="9"/>
                </a:cxn>
                <a:cxn ang="0">
                  <a:pos x="59" y="9"/>
                </a:cxn>
                <a:cxn ang="0">
                  <a:pos x="66" y="2"/>
                </a:cxn>
                <a:cxn ang="0">
                  <a:pos x="66" y="0"/>
                </a:cxn>
                <a:cxn ang="0">
                  <a:pos x="73" y="2"/>
                </a:cxn>
                <a:cxn ang="0">
                  <a:pos x="80" y="7"/>
                </a:cxn>
                <a:cxn ang="0">
                  <a:pos x="81" y="18"/>
                </a:cxn>
                <a:cxn ang="0">
                  <a:pos x="86" y="24"/>
                </a:cxn>
                <a:cxn ang="0">
                  <a:pos x="88" y="30"/>
                </a:cxn>
                <a:cxn ang="0">
                  <a:pos x="86" y="37"/>
                </a:cxn>
                <a:cxn ang="0">
                  <a:pos x="80" y="47"/>
                </a:cxn>
                <a:cxn ang="0">
                  <a:pos x="73" y="49"/>
                </a:cxn>
                <a:cxn ang="0">
                  <a:pos x="64" y="52"/>
                </a:cxn>
                <a:cxn ang="0">
                  <a:pos x="55" y="56"/>
                </a:cxn>
                <a:cxn ang="0">
                  <a:pos x="53" y="62"/>
                </a:cxn>
                <a:cxn ang="0">
                  <a:pos x="70" y="62"/>
                </a:cxn>
                <a:cxn ang="0">
                  <a:pos x="71" y="68"/>
                </a:cxn>
                <a:cxn ang="0">
                  <a:pos x="78" y="70"/>
                </a:cxn>
                <a:cxn ang="0">
                  <a:pos x="74" y="77"/>
                </a:cxn>
                <a:cxn ang="0">
                  <a:pos x="67" y="84"/>
                </a:cxn>
                <a:cxn ang="0">
                  <a:pos x="66" y="90"/>
                </a:cxn>
                <a:cxn ang="0">
                  <a:pos x="65" y="98"/>
                </a:cxn>
                <a:cxn ang="0">
                  <a:pos x="57" y="96"/>
                </a:cxn>
                <a:cxn ang="0">
                  <a:pos x="50" y="92"/>
                </a:cxn>
                <a:cxn ang="0">
                  <a:pos x="42" y="90"/>
                </a:cxn>
                <a:cxn ang="0">
                  <a:pos x="35" y="89"/>
                </a:cxn>
                <a:cxn ang="0">
                  <a:pos x="29" y="82"/>
                </a:cxn>
                <a:cxn ang="0">
                  <a:pos x="18" y="84"/>
                </a:cxn>
              </a:cxnLst>
              <a:rect l="0" t="0" r="r" b="b"/>
              <a:pathLst>
                <a:path w="88" h="100">
                  <a:moveTo>
                    <a:pt x="18" y="84"/>
                  </a:moveTo>
                  <a:cubicBezTo>
                    <a:pt x="17" y="84"/>
                    <a:pt x="16" y="83"/>
                    <a:pt x="15" y="82"/>
                  </a:cubicBezTo>
                  <a:cubicBezTo>
                    <a:pt x="10" y="77"/>
                    <a:pt x="4" y="67"/>
                    <a:pt x="0" y="64"/>
                  </a:cubicBezTo>
                  <a:cubicBezTo>
                    <a:pt x="8" y="59"/>
                    <a:pt x="10" y="62"/>
                    <a:pt x="13" y="61"/>
                  </a:cubicBezTo>
                  <a:cubicBezTo>
                    <a:pt x="16" y="59"/>
                    <a:pt x="12" y="57"/>
                    <a:pt x="15" y="55"/>
                  </a:cubicBezTo>
                  <a:cubicBezTo>
                    <a:pt x="18" y="53"/>
                    <a:pt x="26" y="53"/>
                    <a:pt x="29" y="50"/>
                  </a:cubicBezTo>
                  <a:cubicBezTo>
                    <a:pt x="32" y="47"/>
                    <a:pt x="30" y="41"/>
                    <a:pt x="31" y="38"/>
                  </a:cubicBezTo>
                  <a:cubicBezTo>
                    <a:pt x="33" y="36"/>
                    <a:pt x="36" y="39"/>
                    <a:pt x="37" y="36"/>
                  </a:cubicBezTo>
                  <a:cubicBezTo>
                    <a:pt x="38" y="34"/>
                    <a:pt x="34" y="28"/>
                    <a:pt x="36" y="26"/>
                  </a:cubicBezTo>
                  <a:cubicBezTo>
                    <a:pt x="37" y="23"/>
                    <a:pt x="41" y="28"/>
                    <a:pt x="42" y="26"/>
                  </a:cubicBezTo>
                  <a:cubicBezTo>
                    <a:pt x="44" y="23"/>
                    <a:pt x="42" y="18"/>
                    <a:pt x="44" y="15"/>
                  </a:cubicBezTo>
                  <a:cubicBezTo>
                    <a:pt x="45" y="12"/>
                    <a:pt x="47" y="10"/>
                    <a:pt x="50" y="9"/>
                  </a:cubicBezTo>
                  <a:cubicBezTo>
                    <a:pt x="52" y="8"/>
                    <a:pt x="56" y="10"/>
                    <a:pt x="59" y="9"/>
                  </a:cubicBezTo>
                  <a:cubicBezTo>
                    <a:pt x="62" y="8"/>
                    <a:pt x="65" y="7"/>
                    <a:pt x="66" y="2"/>
                  </a:cubicBezTo>
                  <a:cubicBezTo>
                    <a:pt x="66" y="1"/>
                    <a:pt x="66" y="1"/>
                    <a:pt x="66" y="0"/>
                  </a:cubicBezTo>
                  <a:cubicBezTo>
                    <a:pt x="70" y="0"/>
                    <a:pt x="71" y="1"/>
                    <a:pt x="73" y="2"/>
                  </a:cubicBezTo>
                  <a:cubicBezTo>
                    <a:pt x="76" y="3"/>
                    <a:pt x="78" y="4"/>
                    <a:pt x="80" y="7"/>
                  </a:cubicBezTo>
                  <a:cubicBezTo>
                    <a:pt x="81" y="10"/>
                    <a:pt x="80" y="15"/>
                    <a:pt x="81" y="18"/>
                  </a:cubicBezTo>
                  <a:cubicBezTo>
                    <a:pt x="82" y="21"/>
                    <a:pt x="84" y="22"/>
                    <a:pt x="86" y="24"/>
                  </a:cubicBezTo>
                  <a:cubicBezTo>
                    <a:pt x="87" y="26"/>
                    <a:pt x="88" y="27"/>
                    <a:pt x="88" y="30"/>
                  </a:cubicBezTo>
                  <a:cubicBezTo>
                    <a:pt x="88" y="32"/>
                    <a:pt x="87" y="35"/>
                    <a:pt x="86" y="37"/>
                  </a:cubicBezTo>
                  <a:cubicBezTo>
                    <a:pt x="85" y="40"/>
                    <a:pt x="83" y="45"/>
                    <a:pt x="80" y="47"/>
                  </a:cubicBezTo>
                  <a:cubicBezTo>
                    <a:pt x="78" y="49"/>
                    <a:pt x="75" y="48"/>
                    <a:pt x="73" y="49"/>
                  </a:cubicBezTo>
                  <a:cubicBezTo>
                    <a:pt x="70" y="50"/>
                    <a:pt x="67" y="50"/>
                    <a:pt x="64" y="52"/>
                  </a:cubicBezTo>
                  <a:cubicBezTo>
                    <a:pt x="61" y="53"/>
                    <a:pt x="57" y="54"/>
                    <a:pt x="55" y="56"/>
                  </a:cubicBezTo>
                  <a:cubicBezTo>
                    <a:pt x="53" y="58"/>
                    <a:pt x="50" y="60"/>
                    <a:pt x="53" y="62"/>
                  </a:cubicBezTo>
                  <a:cubicBezTo>
                    <a:pt x="57" y="63"/>
                    <a:pt x="67" y="61"/>
                    <a:pt x="70" y="62"/>
                  </a:cubicBezTo>
                  <a:cubicBezTo>
                    <a:pt x="74" y="64"/>
                    <a:pt x="69" y="67"/>
                    <a:pt x="71" y="68"/>
                  </a:cubicBezTo>
                  <a:cubicBezTo>
                    <a:pt x="72" y="70"/>
                    <a:pt x="77" y="68"/>
                    <a:pt x="78" y="70"/>
                  </a:cubicBezTo>
                  <a:cubicBezTo>
                    <a:pt x="79" y="73"/>
                    <a:pt x="75" y="75"/>
                    <a:pt x="74" y="77"/>
                  </a:cubicBezTo>
                  <a:cubicBezTo>
                    <a:pt x="72" y="79"/>
                    <a:pt x="68" y="82"/>
                    <a:pt x="67" y="84"/>
                  </a:cubicBezTo>
                  <a:cubicBezTo>
                    <a:pt x="66" y="86"/>
                    <a:pt x="67" y="88"/>
                    <a:pt x="66" y="90"/>
                  </a:cubicBezTo>
                  <a:cubicBezTo>
                    <a:pt x="66" y="92"/>
                    <a:pt x="67" y="97"/>
                    <a:pt x="65" y="98"/>
                  </a:cubicBezTo>
                  <a:cubicBezTo>
                    <a:pt x="63" y="100"/>
                    <a:pt x="60" y="97"/>
                    <a:pt x="57" y="96"/>
                  </a:cubicBezTo>
                  <a:cubicBezTo>
                    <a:pt x="55" y="95"/>
                    <a:pt x="53" y="93"/>
                    <a:pt x="50" y="92"/>
                  </a:cubicBezTo>
                  <a:cubicBezTo>
                    <a:pt x="48" y="91"/>
                    <a:pt x="45" y="91"/>
                    <a:pt x="42" y="90"/>
                  </a:cubicBezTo>
                  <a:cubicBezTo>
                    <a:pt x="40" y="90"/>
                    <a:pt x="37" y="90"/>
                    <a:pt x="35" y="89"/>
                  </a:cubicBezTo>
                  <a:cubicBezTo>
                    <a:pt x="32" y="87"/>
                    <a:pt x="36" y="83"/>
                    <a:pt x="29" y="82"/>
                  </a:cubicBezTo>
                  <a:cubicBezTo>
                    <a:pt x="26" y="82"/>
                    <a:pt x="22" y="83"/>
                    <a:pt x="18" y="84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9499" y="1639347"/>
            <a:ext cx="3129129" cy="9088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7C8"/>
              </a:gs>
              <a:gs pos="50000">
                <a:srgbClr val="00A1C1"/>
              </a:gs>
              <a:gs pos="100000">
                <a:srgbClr val="00B1AC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инвестиционная декларация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60" y="38472"/>
            <a:ext cx="1158194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solidFill>
                  <a:srgbClr val="1668E6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Региональный инвестиционный стандарт</a:t>
            </a:r>
          </a:p>
          <a:p>
            <a:r>
              <a:rPr lang="ru-RU" sz="2800" dirty="0" smtClean="0">
                <a:solidFill>
                  <a:srgbClr val="00A1C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реализация в Иркутской области</a:t>
            </a:r>
            <a:endParaRPr lang="ru-RU" sz="2800" dirty="0">
              <a:solidFill>
                <a:srgbClr val="00A1C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34479"/>
              </p:ext>
            </p:extLst>
          </p:nvPr>
        </p:nvGraphicFramePr>
        <p:xfrm>
          <a:off x="3370281" y="1477600"/>
          <a:ext cx="8691154" cy="527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154"/>
              </a:tblGrid>
              <a:tr h="1097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утверждена распоряжением Губернатора Иркутской области от 08.12.2022 № 383-р (с изменениями от 20.03.2023 № 88-р), отражает цели инвестиционного развития региона, ключевые характеристики региона, меры государственной поддержки и инвестиционные обязательства Иркутской области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475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с 2014</a:t>
                      </a:r>
                      <a:r>
                        <a:rPr lang="ru-RU" sz="1800" b="0" baseline="0" dirty="0" smtClean="0">
                          <a:solidFill>
                            <a:srgbClr val="0077C8"/>
                          </a:solidFill>
                        </a:rPr>
                        <a:t> года осуществляет работу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АО «Корпорация развития Иркутской области» </a:t>
                      </a:r>
                      <a:r>
                        <a:rPr lang="ru-RU" sz="1800" b="0" baseline="0" dirty="0" smtClean="0">
                          <a:solidFill>
                            <a:srgbClr val="0077C8"/>
                          </a:solidFill>
                        </a:rPr>
                        <a:t>–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 «единое окно» по работе с инвесторами на территории региона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277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порядок деятельности и состав утверждены протоколом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президиума</a:t>
                      </a:r>
                      <a:r>
                        <a:rPr lang="ru-RU" sz="1800" b="0" baseline="0" dirty="0" smtClean="0">
                          <a:solidFill>
                            <a:srgbClr val="0077C8"/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Инвестиционного</a:t>
                      </a:r>
                      <a:r>
                        <a:rPr lang="ru-RU" sz="1800" b="0" baseline="0" dirty="0" smtClean="0">
                          <a:solidFill>
                            <a:srgbClr val="0077C8"/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совета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при Губернаторе Иркутской области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/>
                      </a:r>
                      <a:br>
                        <a:rPr lang="ru-RU" sz="1800" b="0" dirty="0" smtClean="0">
                          <a:solidFill>
                            <a:srgbClr val="0077C8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от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21.04.2023 № КСО-98/23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244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утвержден распоряжением Губернатора Иркутской области </a:t>
                      </a:r>
                      <a:r>
                        <a:rPr lang="ru-RU" sz="1800" b="0" smtClean="0">
                          <a:solidFill>
                            <a:srgbClr val="0077C8"/>
                          </a:solidFill>
                        </a:rPr>
                        <a:t>от 07.06.2023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№ 190-р, определяет основные приоритетные направления, доступ к которым подлежит алгоритмизации, ответственных за алгоритмизацию</a:t>
                      </a:r>
                      <a:r>
                        <a:rPr lang="ru-RU" sz="1800" b="0" baseline="0" dirty="0" smtClean="0">
                          <a:solidFill>
                            <a:srgbClr val="0077C8"/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ведомства, устанавливает сроки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161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создана на базе</a:t>
                      </a:r>
                      <a:r>
                        <a:rPr lang="ru-RU" sz="1800" b="0" baseline="0" dirty="0" smtClean="0">
                          <a:solidFill>
                            <a:srgbClr val="0077C8"/>
                          </a:solidFill>
                        </a:rPr>
                        <a:t> АИС «Управление проектной деятельностью </a:t>
                      </a:r>
                      <a:br>
                        <a:rPr lang="ru-RU" sz="1800" b="0" baseline="0" dirty="0" smtClean="0">
                          <a:solidFill>
                            <a:srgbClr val="0077C8"/>
                          </a:solidFill>
                        </a:rPr>
                      </a:br>
                      <a:r>
                        <a:rPr lang="ru-RU" sz="1800" b="0" baseline="0" dirty="0" smtClean="0">
                          <a:solidFill>
                            <a:srgbClr val="0077C8"/>
                          </a:solidFill>
                        </a:rPr>
                        <a:t>Иркутской области»,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по состоянию на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конец июня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2023 года </a:t>
                      </a:r>
                      <a:br>
                        <a:rPr lang="ru-RU" sz="1800" b="0" dirty="0" smtClean="0">
                          <a:solidFill>
                            <a:srgbClr val="0077C8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на карте размещены сведения о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160 </a:t>
                      </a: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инвестиционных площадках </a:t>
                      </a:r>
                      <a:br>
                        <a:rPr lang="ru-RU" sz="1800" b="0" dirty="0" smtClean="0">
                          <a:solidFill>
                            <a:srgbClr val="0077C8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77C8"/>
                          </a:solidFill>
                        </a:rPr>
                        <a:t>совокупной площадью более 2300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498" y="4602017"/>
            <a:ext cx="3129130" cy="9088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7C8"/>
              </a:gs>
              <a:gs pos="50000">
                <a:srgbClr val="00A1C1"/>
              </a:gs>
              <a:gs pos="100000">
                <a:srgbClr val="00B1AC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свод инвестиционных правил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99" y="2801474"/>
            <a:ext cx="3129129" cy="5193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7C8"/>
              </a:gs>
              <a:gs pos="50000">
                <a:srgbClr val="00A1C1"/>
              </a:gs>
              <a:gs pos="100000">
                <a:srgbClr val="00B1AC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гентство развития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98" y="5876071"/>
            <a:ext cx="3129130" cy="5193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7C8"/>
              </a:gs>
              <a:gs pos="50000">
                <a:srgbClr val="00A1C1"/>
              </a:gs>
              <a:gs pos="100000">
                <a:srgbClr val="00B1AC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инвестиционная карта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98" y="3558126"/>
            <a:ext cx="3129130" cy="9088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7C8"/>
              </a:gs>
              <a:gs pos="50000">
                <a:srgbClr val="00A1C1"/>
              </a:gs>
              <a:gs pos="100000">
                <a:srgbClr val="00B1AC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инвестиционный комитет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8" name="Picture 12" descr="http://qrcoder.ru/code/?https%3A%2F%2Finvest.irkobl.ru%2Finvest-infrastructure%2Fmap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529" y="5679503"/>
            <a:ext cx="1063828" cy="10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07978" y="5523422"/>
            <a:ext cx="1366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1AC"/>
                </a:solidFill>
              </a:rPr>
              <a:t>посмотреть карту</a:t>
            </a:r>
            <a:endParaRPr lang="ru-RU" sz="1200" b="1" dirty="0">
              <a:solidFill>
                <a:srgbClr val="00B1A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25407" y="6347169"/>
            <a:ext cx="2709839" cy="365125"/>
          </a:xfrm>
        </p:spPr>
        <p:txBody>
          <a:bodyPr/>
          <a:lstStyle/>
          <a:p>
            <a:fld id="{411DC22B-D39B-453A-A2EF-C976A7BAC25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4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922903F-19E6-43FF-AED5-CC40D73D828B}"/>
              </a:ext>
            </a:extLst>
          </p:cNvPr>
          <p:cNvGrpSpPr/>
          <p:nvPr/>
        </p:nvGrpSpPr>
        <p:grpSpPr>
          <a:xfrm>
            <a:off x="5937871" y="577081"/>
            <a:ext cx="6026331" cy="6135189"/>
            <a:chOff x="10169234" y="3307198"/>
            <a:chExt cx="8234816" cy="7381595"/>
          </a:xfrm>
          <a:solidFill>
            <a:schemeClr val="bg1">
              <a:lumMod val="95000"/>
            </a:schemeClr>
          </a:solidFill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xmlns="" id="{A0BDED4D-CF36-4A64-A5B3-D3EC49E3AAA3}"/>
                </a:ext>
              </a:extLst>
            </p:cNvPr>
            <p:cNvGrpSpPr/>
            <p:nvPr/>
          </p:nvGrpSpPr>
          <p:grpSpPr>
            <a:xfrm>
              <a:off x="11353826" y="5657553"/>
              <a:ext cx="5310636" cy="4649585"/>
              <a:chOff x="2929758" y="2914789"/>
              <a:chExt cx="4025417" cy="3524346"/>
            </a:xfrm>
            <a:grpFill/>
            <a:effectLst/>
          </p:grpSpPr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xmlns="" id="{F28B5C8D-E31D-45B4-B4B8-A07E24EEC40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5943063" y="2914789"/>
                <a:ext cx="1012112" cy="1287380"/>
              </a:xfrm>
              <a:custGeom>
                <a:avLst/>
                <a:gdLst/>
                <a:ahLst/>
                <a:cxnLst>
                  <a:cxn ang="0">
                    <a:pos x="8" y="81"/>
                  </a:cxn>
                  <a:cxn ang="0">
                    <a:pos x="18" y="70"/>
                  </a:cxn>
                  <a:cxn ang="0">
                    <a:pos x="25" y="59"/>
                  </a:cxn>
                  <a:cxn ang="0">
                    <a:pos x="36" y="51"/>
                  </a:cxn>
                  <a:cxn ang="0">
                    <a:pos x="52" y="47"/>
                  </a:cxn>
                  <a:cxn ang="0">
                    <a:pos x="77" y="41"/>
                  </a:cxn>
                  <a:cxn ang="0">
                    <a:pos x="88" y="29"/>
                  </a:cxn>
                  <a:cxn ang="0">
                    <a:pos x="98" y="27"/>
                  </a:cxn>
                  <a:cxn ang="0">
                    <a:pos x="105" y="40"/>
                  </a:cxn>
                  <a:cxn ang="0">
                    <a:pos x="108" y="51"/>
                  </a:cxn>
                  <a:cxn ang="0">
                    <a:pos x="106" y="64"/>
                  </a:cxn>
                  <a:cxn ang="0">
                    <a:pos x="121" y="54"/>
                  </a:cxn>
                  <a:cxn ang="0">
                    <a:pos x="137" y="51"/>
                  </a:cxn>
                  <a:cxn ang="0">
                    <a:pos x="149" y="43"/>
                  </a:cxn>
                  <a:cxn ang="0">
                    <a:pos x="147" y="28"/>
                  </a:cxn>
                  <a:cxn ang="0">
                    <a:pos x="152" y="15"/>
                  </a:cxn>
                  <a:cxn ang="0">
                    <a:pos x="159" y="9"/>
                  </a:cxn>
                  <a:cxn ang="0">
                    <a:pos x="171" y="8"/>
                  </a:cxn>
                  <a:cxn ang="0">
                    <a:pos x="166" y="38"/>
                  </a:cxn>
                  <a:cxn ang="0">
                    <a:pos x="167" y="59"/>
                  </a:cxn>
                  <a:cxn ang="0">
                    <a:pos x="177" y="80"/>
                  </a:cxn>
                  <a:cxn ang="0">
                    <a:pos x="167" y="99"/>
                  </a:cxn>
                  <a:cxn ang="0">
                    <a:pos x="181" y="121"/>
                  </a:cxn>
                  <a:cxn ang="0">
                    <a:pos x="169" y="140"/>
                  </a:cxn>
                  <a:cxn ang="0">
                    <a:pos x="152" y="161"/>
                  </a:cxn>
                  <a:cxn ang="0">
                    <a:pos x="149" y="180"/>
                  </a:cxn>
                  <a:cxn ang="0">
                    <a:pos x="149" y="197"/>
                  </a:cxn>
                  <a:cxn ang="0">
                    <a:pos x="168" y="216"/>
                  </a:cxn>
                  <a:cxn ang="0">
                    <a:pos x="171" y="234"/>
                  </a:cxn>
                  <a:cxn ang="0">
                    <a:pos x="180" y="253"/>
                  </a:cxn>
                  <a:cxn ang="0">
                    <a:pos x="171" y="265"/>
                  </a:cxn>
                  <a:cxn ang="0">
                    <a:pos x="156" y="268"/>
                  </a:cxn>
                  <a:cxn ang="0">
                    <a:pos x="141" y="261"/>
                  </a:cxn>
                  <a:cxn ang="0">
                    <a:pos x="135" y="244"/>
                  </a:cxn>
                  <a:cxn ang="0">
                    <a:pos x="127" y="255"/>
                  </a:cxn>
                  <a:cxn ang="0">
                    <a:pos x="117" y="254"/>
                  </a:cxn>
                  <a:cxn ang="0">
                    <a:pos x="104" y="251"/>
                  </a:cxn>
                  <a:cxn ang="0">
                    <a:pos x="92" y="252"/>
                  </a:cxn>
                  <a:cxn ang="0">
                    <a:pos x="74" y="239"/>
                  </a:cxn>
                  <a:cxn ang="0">
                    <a:pos x="62" y="265"/>
                  </a:cxn>
                  <a:cxn ang="0">
                    <a:pos x="29" y="265"/>
                  </a:cxn>
                  <a:cxn ang="0">
                    <a:pos x="49" y="240"/>
                  </a:cxn>
                  <a:cxn ang="0">
                    <a:pos x="41" y="213"/>
                  </a:cxn>
                  <a:cxn ang="0">
                    <a:pos x="41" y="194"/>
                  </a:cxn>
                  <a:cxn ang="0">
                    <a:pos x="32" y="176"/>
                  </a:cxn>
                  <a:cxn ang="0">
                    <a:pos x="24" y="155"/>
                  </a:cxn>
                  <a:cxn ang="0">
                    <a:pos x="34" y="141"/>
                  </a:cxn>
                  <a:cxn ang="0">
                    <a:pos x="47" y="129"/>
                  </a:cxn>
                  <a:cxn ang="0">
                    <a:pos x="70" y="116"/>
                  </a:cxn>
                  <a:cxn ang="0">
                    <a:pos x="68" y="82"/>
                  </a:cxn>
                  <a:cxn ang="0">
                    <a:pos x="38" y="84"/>
                  </a:cxn>
                  <a:cxn ang="0">
                    <a:pos x="18" y="100"/>
                  </a:cxn>
                  <a:cxn ang="0">
                    <a:pos x="4" y="89"/>
                  </a:cxn>
                </a:cxnLst>
                <a:rect l="0" t="0" r="r" b="b"/>
                <a:pathLst>
                  <a:path w="181" h="271">
                    <a:moveTo>
                      <a:pt x="0" y="82"/>
                    </a:moveTo>
                    <a:cubicBezTo>
                      <a:pt x="3" y="82"/>
                      <a:pt x="6" y="82"/>
                      <a:pt x="8" y="81"/>
                    </a:cubicBezTo>
                    <a:cubicBezTo>
                      <a:pt x="13" y="79"/>
                      <a:pt x="10" y="73"/>
                      <a:pt x="12" y="71"/>
                    </a:cubicBezTo>
                    <a:cubicBezTo>
                      <a:pt x="14" y="68"/>
                      <a:pt x="17" y="72"/>
                      <a:pt x="18" y="70"/>
                    </a:cubicBezTo>
                    <a:cubicBezTo>
                      <a:pt x="20" y="68"/>
                      <a:pt x="17" y="62"/>
                      <a:pt x="18" y="60"/>
                    </a:cubicBezTo>
                    <a:cubicBezTo>
                      <a:pt x="20" y="57"/>
                      <a:pt x="24" y="61"/>
                      <a:pt x="25" y="59"/>
                    </a:cubicBezTo>
                    <a:cubicBezTo>
                      <a:pt x="27" y="57"/>
                      <a:pt x="23" y="53"/>
                      <a:pt x="25" y="51"/>
                    </a:cubicBezTo>
                    <a:cubicBezTo>
                      <a:pt x="28" y="49"/>
                      <a:pt x="32" y="50"/>
                      <a:pt x="36" y="51"/>
                    </a:cubicBezTo>
                    <a:cubicBezTo>
                      <a:pt x="41" y="52"/>
                      <a:pt x="47" y="58"/>
                      <a:pt x="51" y="57"/>
                    </a:cubicBezTo>
                    <a:cubicBezTo>
                      <a:pt x="56" y="56"/>
                      <a:pt x="48" y="49"/>
                      <a:pt x="52" y="47"/>
                    </a:cubicBezTo>
                    <a:cubicBezTo>
                      <a:pt x="56" y="46"/>
                      <a:pt x="63" y="50"/>
                      <a:pt x="68" y="49"/>
                    </a:cubicBezTo>
                    <a:cubicBezTo>
                      <a:pt x="73" y="48"/>
                      <a:pt x="74" y="43"/>
                      <a:pt x="77" y="41"/>
                    </a:cubicBezTo>
                    <a:cubicBezTo>
                      <a:pt x="81" y="40"/>
                      <a:pt x="85" y="44"/>
                      <a:pt x="87" y="41"/>
                    </a:cubicBezTo>
                    <a:cubicBezTo>
                      <a:pt x="89" y="38"/>
                      <a:pt x="86" y="32"/>
                      <a:pt x="88" y="29"/>
                    </a:cubicBezTo>
                    <a:cubicBezTo>
                      <a:pt x="89" y="27"/>
                      <a:pt x="92" y="25"/>
                      <a:pt x="94" y="25"/>
                    </a:cubicBezTo>
                    <a:cubicBezTo>
                      <a:pt x="96" y="24"/>
                      <a:pt x="98" y="25"/>
                      <a:pt x="98" y="27"/>
                    </a:cubicBezTo>
                    <a:cubicBezTo>
                      <a:pt x="99" y="30"/>
                      <a:pt x="96" y="37"/>
                      <a:pt x="98" y="39"/>
                    </a:cubicBezTo>
                    <a:cubicBezTo>
                      <a:pt x="100" y="42"/>
                      <a:pt x="103" y="39"/>
                      <a:pt x="105" y="40"/>
                    </a:cubicBezTo>
                    <a:cubicBezTo>
                      <a:pt x="107" y="40"/>
                      <a:pt x="109" y="40"/>
                      <a:pt x="110" y="42"/>
                    </a:cubicBezTo>
                    <a:cubicBezTo>
                      <a:pt x="110" y="45"/>
                      <a:pt x="109" y="48"/>
                      <a:pt x="108" y="51"/>
                    </a:cubicBezTo>
                    <a:cubicBezTo>
                      <a:pt x="107" y="54"/>
                      <a:pt x="104" y="56"/>
                      <a:pt x="104" y="59"/>
                    </a:cubicBezTo>
                    <a:cubicBezTo>
                      <a:pt x="103" y="61"/>
                      <a:pt x="104" y="63"/>
                      <a:pt x="106" y="64"/>
                    </a:cubicBezTo>
                    <a:cubicBezTo>
                      <a:pt x="109" y="65"/>
                      <a:pt x="116" y="65"/>
                      <a:pt x="118" y="63"/>
                    </a:cubicBezTo>
                    <a:cubicBezTo>
                      <a:pt x="121" y="61"/>
                      <a:pt x="118" y="56"/>
                      <a:pt x="121" y="54"/>
                    </a:cubicBezTo>
                    <a:cubicBezTo>
                      <a:pt x="123" y="52"/>
                      <a:pt x="127" y="52"/>
                      <a:pt x="130" y="52"/>
                    </a:cubicBezTo>
                    <a:cubicBezTo>
                      <a:pt x="132" y="51"/>
                      <a:pt x="135" y="52"/>
                      <a:pt x="137" y="51"/>
                    </a:cubicBezTo>
                    <a:cubicBezTo>
                      <a:pt x="140" y="49"/>
                      <a:pt x="141" y="45"/>
                      <a:pt x="143" y="44"/>
                    </a:cubicBezTo>
                    <a:cubicBezTo>
                      <a:pt x="145" y="42"/>
                      <a:pt x="147" y="45"/>
                      <a:pt x="149" y="43"/>
                    </a:cubicBezTo>
                    <a:cubicBezTo>
                      <a:pt x="150" y="41"/>
                      <a:pt x="150" y="37"/>
                      <a:pt x="150" y="34"/>
                    </a:cubicBezTo>
                    <a:cubicBezTo>
                      <a:pt x="149" y="32"/>
                      <a:pt x="146" y="30"/>
                      <a:pt x="147" y="28"/>
                    </a:cubicBezTo>
                    <a:cubicBezTo>
                      <a:pt x="147" y="25"/>
                      <a:pt x="150" y="24"/>
                      <a:pt x="151" y="22"/>
                    </a:cubicBezTo>
                    <a:cubicBezTo>
                      <a:pt x="152" y="20"/>
                      <a:pt x="152" y="17"/>
                      <a:pt x="152" y="15"/>
                    </a:cubicBezTo>
                    <a:cubicBezTo>
                      <a:pt x="152" y="13"/>
                      <a:pt x="148" y="13"/>
                      <a:pt x="150" y="11"/>
                    </a:cubicBezTo>
                    <a:cubicBezTo>
                      <a:pt x="152" y="10"/>
                      <a:pt x="157" y="11"/>
                      <a:pt x="159" y="9"/>
                    </a:cubicBezTo>
                    <a:cubicBezTo>
                      <a:pt x="161" y="7"/>
                      <a:pt x="157" y="2"/>
                      <a:pt x="160" y="0"/>
                    </a:cubicBezTo>
                    <a:lnTo>
                      <a:pt x="171" y="8"/>
                    </a:lnTo>
                    <a:lnTo>
                      <a:pt x="166" y="21"/>
                    </a:lnTo>
                    <a:lnTo>
                      <a:pt x="166" y="38"/>
                    </a:lnTo>
                    <a:lnTo>
                      <a:pt x="173" y="44"/>
                    </a:lnTo>
                    <a:lnTo>
                      <a:pt x="167" y="59"/>
                    </a:lnTo>
                    <a:lnTo>
                      <a:pt x="169" y="72"/>
                    </a:lnTo>
                    <a:lnTo>
                      <a:pt x="177" y="80"/>
                    </a:lnTo>
                    <a:lnTo>
                      <a:pt x="170" y="89"/>
                    </a:lnTo>
                    <a:lnTo>
                      <a:pt x="167" y="99"/>
                    </a:lnTo>
                    <a:lnTo>
                      <a:pt x="178" y="109"/>
                    </a:lnTo>
                    <a:lnTo>
                      <a:pt x="181" y="121"/>
                    </a:lnTo>
                    <a:lnTo>
                      <a:pt x="167" y="127"/>
                    </a:lnTo>
                    <a:lnTo>
                      <a:pt x="169" y="140"/>
                    </a:lnTo>
                    <a:lnTo>
                      <a:pt x="156" y="142"/>
                    </a:lnTo>
                    <a:lnTo>
                      <a:pt x="152" y="161"/>
                    </a:lnTo>
                    <a:lnTo>
                      <a:pt x="159" y="172"/>
                    </a:lnTo>
                    <a:lnTo>
                      <a:pt x="149" y="180"/>
                    </a:lnTo>
                    <a:lnTo>
                      <a:pt x="158" y="191"/>
                    </a:lnTo>
                    <a:lnTo>
                      <a:pt x="149" y="197"/>
                    </a:lnTo>
                    <a:lnTo>
                      <a:pt x="164" y="203"/>
                    </a:lnTo>
                    <a:lnTo>
                      <a:pt x="168" y="216"/>
                    </a:lnTo>
                    <a:lnTo>
                      <a:pt x="173" y="225"/>
                    </a:lnTo>
                    <a:lnTo>
                      <a:pt x="171" y="234"/>
                    </a:lnTo>
                    <a:lnTo>
                      <a:pt x="180" y="242"/>
                    </a:lnTo>
                    <a:lnTo>
                      <a:pt x="180" y="253"/>
                    </a:lnTo>
                    <a:lnTo>
                      <a:pt x="176" y="264"/>
                    </a:lnTo>
                    <a:cubicBezTo>
                      <a:pt x="173" y="263"/>
                      <a:pt x="173" y="265"/>
                      <a:pt x="171" y="265"/>
                    </a:cubicBezTo>
                    <a:cubicBezTo>
                      <a:pt x="168" y="266"/>
                      <a:pt x="166" y="270"/>
                      <a:pt x="163" y="270"/>
                    </a:cubicBezTo>
                    <a:cubicBezTo>
                      <a:pt x="160" y="271"/>
                      <a:pt x="158" y="269"/>
                      <a:pt x="156" y="268"/>
                    </a:cubicBezTo>
                    <a:cubicBezTo>
                      <a:pt x="153" y="268"/>
                      <a:pt x="148" y="268"/>
                      <a:pt x="146" y="267"/>
                    </a:cubicBezTo>
                    <a:cubicBezTo>
                      <a:pt x="143" y="265"/>
                      <a:pt x="142" y="264"/>
                      <a:pt x="141" y="261"/>
                    </a:cubicBezTo>
                    <a:cubicBezTo>
                      <a:pt x="140" y="257"/>
                      <a:pt x="142" y="250"/>
                      <a:pt x="141" y="247"/>
                    </a:cubicBezTo>
                    <a:cubicBezTo>
                      <a:pt x="140" y="243"/>
                      <a:pt x="137" y="244"/>
                      <a:pt x="135" y="244"/>
                    </a:cubicBezTo>
                    <a:cubicBezTo>
                      <a:pt x="133" y="244"/>
                      <a:pt x="131" y="246"/>
                      <a:pt x="129" y="247"/>
                    </a:cubicBezTo>
                    <a:cubicBezTo>
                      <a:pt x="128" y="249"/>
                      <a:pt x="128" y="253"/>
                      <a:pt x="127" y="255"/>
                    </a:cubicBezTo>
                    <a:cubicBezTo>
                      <a:pt x="125" y="257"/>
                      <a:pt x="124" y="259"/>
                      <a:pt x="122" y="259"/>
                    </a:cubicBezTo>
                    <a:cubicBezTo>
                      <a:pt x="120" y="258"/>
                      <a:pt x="119" y="255"/>
                      <a:pt x="117" y="254"/>
                    </a:cubicBezTo>
                    <a:cubicBezTo>
                      <a:pt x="115" y="252"/>
                      <a:pt x="113" y="251"/>
                      <a:pt x="111" y="250"/>
                    </a:cubicBezTo>
                    <a:cubicBezTo>
                      <a:pt x="109" y="250"/>
                      <a:pt x="106" y="249"/>
                      <a:pt x="104" y="251"/>
                    </a:cubicBezTo>
                    <a:cubicBezTo>
                      <a:pt x="102" y="252"/>
                      <a:pt x="103" y="258"/>
                      <a:pt x="100" y="258"/>
                    </a:cubicBezTo>
                    <a:cubicBezTo>
                      <a:pt x="97" y="258"/>
                      <a:pt x="95" y="255"/>
                      <a:pt x="92" y="252"/>
                    </a:cubicBezTo>
                    <a:cubicBezTo>
                      <a:pt x="89" y="249"/>
                      <a:pt x="83" y="242"/>
                      <a:pt x="80" y="240"/>
                    </a:cubicBezTo>
                    <a:cubicBezTo>
                      <a:pt x="77" y="238"/>
                      <a:pt x="76" y="236"/>
                      <a:pt x="74" y="239"/>
                    </a:cubicBezTo>
                    <a:cubicBezTo>
                      <a:pt x="73" y="242"/>
                      <a:pt x="77" y="248"/>
                      <a:pt x="74" y="253"/>
                    </a:cubicBezTo>
                    <a:cubicBezTo>
                      <a:pt x="72" y="258"/>
                      <a:pt x="70" y="263"/>
                      <a:pt x="62" y="265"/>
                    </a:cubicBezTo>
                    <a:cubicBezTo>
                      <a:pt x="55" y="267"/>
                      <a:pt x="39" y="267"/>
                      <a:pt x="32" y="266"/>
                    </a:cubicBezTo>
                    <a:cubicBezTo>
                      <a:pt x="30" y="266"/>
                      <a:pt x="29" y="265"/>
                      <a:pt x="29" y="265"/>
                    </a:cubicBezTo>
                    <a:cubicBezTo>
                      <a:pt x="31" y="255"/>
                      <a:pt x="37" y="246"/>
                      <a:pt x="38" y="241"/>
                    </a:cubicBezTo>
                    <a:cubicBezTo>
                      <a:pt x="40" y="231"/>
                      <a:pt x="47" y="244"/>
                      <a:pt x="49" y="240"/>
                    </a:cubicBezTo>
                    <a:cubicBezTo>
                      <a:pt x="51" y="237"/>
                      <a:pt x="49" y="229"/>
                      <a:pt x="48" y="225"/>
                    </a:cubicBezTo>
                    <a:cubicBezTo>
                      <a:pt x="47" y="220"/>
                      <a:pt x="43" y="217"/>
                      <a:pt x="41" y="213"/>
                    </a:cubicBezTo>
                    <a:cubicBezTo>
                      <a:pt x="38" y="210"/>
                      <a:pt x="32" y="207"/>
                      <a:pt x="32" y="203"/>
                    </a:cubicBezTo>
                    <a:cubicBezTo>
                      <a:pt x="32" y="198"/>
                      <a:pt x="39" y="197"/>
                      <a:pt x="41" y="194"/>
                    </a:cubicBezTo>
                    <a:cubicBezTo>
                      <a:pt x="42" y="191"/>
                      <a:pt x="41" y="187"/>
                      <a:pt x="41" y="185"/>
                    </a:cubicBezTo>
                    <a:cubicBezTo>
                      <a:pt x="42" y="184"/>
                      <a:pt x="36" y="179"/>
                      <a:pt x="32" y="176"/>
                    </a:cubicBezTo>
                    <a:cubicBezTo>
                      <a:pt x="27" y="173"/>
                      <a:pt x="23" y="169"/>
                      <a:pt x="23" y="167"/>
                    </a:cubicBezTo>
                    <a:cubicBezTo>
                      <a:pt x="23" y="165"/>
                      <a:pt x="24" y="160"/>
                      <a:pt x="24" y="155"/>
                    </a:cubicBezTo>
                    <a:cubicBezTo>
                      <a:pt x="24" y="151"/>
                      <a:pt x="22" y="146"/>
                      <a:pt x="24" y="142"/>
                    </a:cubicBezTo>
                    <a:cubicBezTo>
                      <a:pt x="26" y="139"/>
                      <a:pt x="30" y="141"/>
                      <a:pt x="34" y="141"/>
                    </a:cubicBezTo>
                    <a:cubicBezTo>
                      <a:pt x="38" y="140"/>
                      <a:pt x="46" y="142"/>
                      <a:pt x="49" y="139"/>
                    </a:cubicBezTo>
                    <a:cubicBezTo>
                      <a:pt x="52" y="136"/>
                      <a:pt x="48" y="133"/>
                      <a:pt x="47" y="129"/>
                    </a:cubicBezTo>
                    <a:cubicBezTo>
                      <a:pt x="47" y="126"/>
                      <a:pt x="40" y="121"/>
                      <a:pt x="45" y="118"/>
                    </a:cubicBezTo>
                    <a:cubicBezTo>
                      <a:pt x="50" y="115"/>
                      <a:pt x="65" y="116"/>
                      <a:pt x="70" y="116"/>
                    </a:cubicBezTo>
                    <a:cubicBezTo>
                      <a:pt x="74" y="115"/>
                      <a:pt x="75" y="101"/>
                      <a:pt x="75" y="96"/>
                    </a:cubicBezTo>
                    <a:cubicBezTo>
                      <a:pt x="75" y="91"/>
                      <a:pt x="72" y="83"/>
                      <a:pt x="68" y="82"/>
                    </a:cubicBezTo>
                    <a:cubicBezTo>
                      <a:pt x="64" y="81"/>
                      <a:pt x="51" y="74"/>
                      <a:pt x="46" y="75"/>
                    </a:cubicBezTo>
                    <a:cubicBezTo>
                      <a:pt x="40" y="75"/>
                      <a:pt x="41" y="80"/>
                      <a:pt x="38" y="84"/>
                    </a:cubicBezTo>
                    <a:cubicBezTo>
                      <a:pt x="35" y="87"/>
                      <a:pt x="33" y="92"/>
                      <a:pt x="29" y="94"/>
                    </a:cubicBezTo>
                    <a:cubicBezTo>
                      <a:pt x="26" y="97"/>
                      <a:pt x="21" y="101"/>
                      <a:pt x="18" y="100"/>
                    </a:cubicBezTo>
                    <a:cubicBezTo>
                      <a:pt x="14" y="99"/>
                      <a:pt x="16" y="93"/>
                      <a:pt x="13" y="90"/>
                    </a:cubicBezTo>
                    <a:cubicBezTo>
                      <a:pt x="11" y="88"/>
                      <a:pt x="6" y="96"/>
                      <a:pt x="4" y="89"/>
                    </a:cubicBezTo>
                    <a:cubicBezTo>
                      <a:pt x="3" y="87"/>
                      <a:pt x="1" y="85"/>
                      <a:pt x="0" y="82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A92DEDEB-9F34-480B-9472-1E86793305C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2929758" y="3802460"/>
                <a:ext cx="630071" cy="1077926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30" y="31"/>
                  </a:cxn>
                  <a:cxn ang="0">
                    <a:pos x="35" y="28"/>
                  </a:cxn>
                  <a:cxn ang="0">
                    <a:pos x="46" y="27"/>
                  </a:cxn>
                  <a:cxn ang="0">
                    <a:pos x="52" y="20"/>
                  </a:cxn>
                  <a:cxn ang="0">
                    <a:pos x="59" y="12"/>
                  </a:cxn>
                  <a:cxn ang="0">
                    <a:pos x="61" y="2"/>
                  </a:cxn>
                  <a:cxn ang="0">
                    <a:pos x="78" y="4"/>
                  </a:cxn>
                  <a:cxn ang="0">
                    <a:pos x="79" y="18"/>
                  </a:cxn>
                  <a:cxn ang="0">
                    <a:pos x="84" y="24"/>
                  </a:cxn>
                  <a:cxn ang="0">
                    <a:pos x="91" y="28"/>
                  </a:cxn>
                  <a:cxn ang="0">
                    <a:pos x="93" y="51"/>
                  </a:cxn>
                  <a:cxn ang="0">
                    <a:pos x="108" y="64"/>
                  </a:cxn>
                  <a:cxn ang="0">
                    <a:pos x="107" y="78"/>
                  </a:cxn>
                  <a:cxn ang="0">
                    <a:pos x="105" y="88"/>
                  </a:cxn>
                  <a:cxn ang="0">
                    <a:pos x="110" y="94"/>
                  </a:cxn>
                  <a:cxn ang="0">
                    <a:pos x="111" y="104"/>
                  </a:cxn>
                  <a:cxn ang="0">
                    <a:pos x="98" y="112"/>
                  </a:cxn>
                  <a:cxn ang="0">
                    <a:pos x="98" y="115"/>
                  </a:cxn>
                  <a:cxn ang="0">
                    <a:pos x="98" y="115"/>
                  </a:cxn>
                  <a:cxn ang="0">
                    <a:pos x="88" y="120"/>
                  </a:cxn>
                  <a:cxn ang="0">
                    <a:pos x="83" y="129"/>
                  </a:cxn>
                  <a:cxn ang="0">
                    <a:pos x="74" y="130"/>
                  </a:cxn>
                  <a:cxn ang="0">
                    <a:pos x="71" y="139"/>
                  </a:cxn>
                  <a:cxn ang="0">
                    <a:pos x="81" y="150"/>
                  </a:cxn>
                  <a:cxn ang="0">
                    <a:pos x="86" y="159"/>
                  </a:cxn>
                  <a:cxn ang="0">
                    <a:pos x="97" y="159"/>
                  </a:cxn>
                  <a:cxn ang="0">
                    <a:pos x="101" y="165"/>
                  </a:cxn>
                  <a:cxn ang="0">
                    <a:pos x="99" y="206"/>
                  </a:cxn>
                  <a:cxn ang="0">
                    <a:pos x="92" y="210"/>
                  </a:cxn>
                  <a:cxn ang="0">
                    <a:pos x="78" y="209"/>
                  </a:cxn>
                  <a:cxn ang="0">
                    <a:pos x="71" y="215"/>
                  </a:cxn>
                  <a:cxn ang="0">
                    <a:pos x="71" y="223"/>
                  </a:cxn>
                  <a:cxn ang="0">
                    <a:pos x="61" y="221"/>
                  </a:cxn>
                  <a:cxn ang="0">
                    <a:pos x="55" y="226"/>
                  </a:cxn>
                  <a:cxn ang="0">
                    <a:pos x="44" y="215"/>
                  </a:cxn>
                  <a:cxn ang="0">
                    <a:pos x="37" y="215"/>
                  </a:cxn>
                  <a:cxn ang="0">
                    <a:pos x="27" y="207"/>
                  </a:cxn>
                  <a:cxn ang="0">
                    <a:pos x="18" y="200"/>
                  </a:cxn>
                  <a:cxn ang="0">
                    <a:pos x="7" y="186"/>
                  </a:cxn>
                  <a:cxn ang="0">
                    <a:pos x="10" y="179"/>
                  </a:cxn>
                  <a:cxn ang="0">
                    <a:pos x="4" y="173"/>
                  </a:cxn>
                  <a:cxn ang="0">
                    <a:pos x="6" y="163"/>
                  </a:cxn>
                  <a:cxn ang="0">
                    <a:pos x="1" y="153"/>
                  </a:cxn>
                  <a:cxn ang="0">
                    <a:pos x="4" y="146"/>
                  </a:cxn>
                  <a:cxn ang="0">
                    <a:pos x="6" y="136"/>
                  </a:cxn>
                  <a:cxn ang="0">
                    <a:pos x="7" y="123"/>
                  </a:cxn>
                  <a:cxn ang="0">
                    <a:pos x="5" y="110"/>
                  </a:cxn>
                  <a:cxn ang="0">
                    <a:pos x="10" y="104"/>
                  </a:cxn>
                  <a:cxn ang="0">
                    <a:pos x="8" y="91"/>
                  </a:cxn>
                  <a:cxn ang="0">
                    <a:pos x="19" y="89"/>
                  </a:cxn>
                  <a:cxn ang="0">
                    <a:pos x="17" y="77"/>
                  </a:cxn>
                  <a:cxn ang="0">
                    <a:pos x="23" y="72"/>
                  </a:cxn>
                  <a:cxn ang="0">
                    <a:pos x="24" y="52"/>
                  </a:cxn>
                  <a:cxn ang="0">
                    <a:pos x="29" y="45"/>
                  </a:cxn>
                  <a:cxn ang="0">
                    <a:pos x="28" y="32"/>
                  </a:cxn>
                </a:cxnLst>
                <a:rect l="0" t="0" r="r" b="b"/>
                <a:pathLst>
                  <a:path w="113" h="227">
                    <a:moveTo>
                      <a:pt x="28" y="32"/>
                    </a:moveTo>
                    <a:cubicBezTo>
                      <a:pt x="29" y="29"/>
                      <a:pt x="29" y="32"/>
                      <a:pt x="30" y="31"/>
                    </a:cubicBezTo>
                    <a:cubicBezTo>
                      <a:pt x="32" y="31"/>
                      <a:pt x="32" y="29"/>
                      <a:pt x="35" y="28"/>
                    </a:cubicBezTo>
                    <a:cubicBezTo>
                      <a:pt x="38" y="27"/>
                      <a:pt x="43" y="29"/>
                      <a:pt x="46" y="27"/>
                    </a:cubicBezTo>
                    <a:cubicBezTo>
                      <a:pt x="49" y="26"/>
                      <a:pt x="50" y="23"/>
                      <a:pt x="52" y="20"/>
                    </a:cubicBezTo>
                    <a:cubicBezTo>
                      <a:pt x="54" y="18"/>
                      <a:pt x="57" y="16"/>
                      <a:pt x="59" y="12"/>
                    </a:cubicBezTo>
                    <a:cubicBezTo>
                      <a:pt x="60" y="9"/>
                      <a:pt x="57" y="4"/>
                      <a:pt x="61" y="2"/>
                    </a:cubicBezTo>
                    <a:cubicBezTo>
                      <a:pt x="65" y="0"/>
                      <a:pt x="74" y="0"/>
                      <a:pt x="78" y="4"/>
                    </a:cubicBezTo>
                    <a:cubicBezTo>
                      <a:pt x="82" y="7"/>
                      <a:pt x="78" y="15"/>
                      <a:pt x="79" y="18"/>
                    </a:cubicBezTo>
                    <a:cubicBezTo>
                      <a:pt x="80" y="22"/>
                      <a:pt x="82" y="23"/>
                      <a:pt x="84" y="24"/>
                    </a:cubicBezTo>
                    <a:cubicBezTo>
                      <a:pt x="86" y="26"/>
                      <a:pt x="89" y="23"/>
                      <a:pt x="91" y="28"/>
                    </a:cubicBezTo>
                    <a:cubicBezTo>
                      <a:pt x="93" y="33"/>
                      <a:pt x="90" y="45"/>
                      <a:pt x="93" y="51"/>
                    </a:cubicBezTo>
                    <a:cubicBezTo>
                      <a:pt x="96" y="57"/>
                      <a:pt x="103" y="61"/>
                      <a:pt x="108" y="64"/>
                    </a:cubicBezTo>
                    <a:cubicBezTo>
                      <a:pt x="108" y="69"/>
                      <a:pt x="107" y="74"/>
                      <a:pt x="107" y="78"/>
                    </a:cubicBezTo>
                    <a:cubicBezTo>
                      <a:pt x="107" y="85"/>
                      <a:pt x="105" y="85"/>
                      <a:pt x="105" y="88"/>
                    </a:cubicBezTo>
                    <a:cubicBezTo>
                      <a:pt x="105" y="91"/>
                      <a:pt x="109" y="91"/>
                      <a:pt x="110" y="94"/>
                    </a:cubicBezTo>
                    <a:cubicBezTo>
                      <a:pt x="111" y="97"/>
                      <a:pt x="113" y="100"/>
                      <a:pt x="111" y="104"/>
                    </a:cubicBezTo>
                    <a:cubicBezTo>
                      <a:pt x="109" y="107"/>
                      <a:pt x="100" y="110"/>
                      <a:pt x="98" y="112"/>
                    </a:cubicBezTo>
                    <a:cubicBezTo>
                      <a:pt x="97" y="114"/>
                      <a:pt x="97" y="114"/>
                      <a:pt x="98" y="115"/>
                    </a:cubicBezTo>
                    <a:lnTo>
                      <a:pt x="98" y="115"/>
                    </a:lnTo>
                    <a:cubicBezTo>
                      <a:pt x="95" y="117"/>
                      <a:pt x="90" y="118"/>
                      <a:pt x="88" y="120"/>
                    </a:cubicBezTo>
                    <a:cubicBezTo>
                      <a:pt x="85" y="123"/>
                      <a:pt x="86" y="128"/>
                      <a:pt x="83" y="129"/>
                    </a:cubicBezTo>
                    <a:cubicBezTo>
                      <a:pt x="81" y="131"/>
                      <a:pt x="77" y="128"/>
                      <a:pt x="74" y="130"/>
                    </a:cubicBezTo>
                    <a:cubicBezTo>
                      <a:pt x="72" y="132"/>
                      <a:pt x="70" y="135"/>
                      <a:pt x="71" y="139"/>
                    </a:cubicBezTo>
                    <a:cubicBezTo>
                      <a:pt x="73" y="143"/>
                      <a:pt x="78" y="146"/>
                      <a:pt x="81" y="150"/>
                    </a:cubicBezTo>
                    <a:cubicBezTo>
                      <a:pt x="83" y="153"/>
                      <a:pt x="83" y="158"/>
                      <a:pt x="86" y="159"/>
                    </a:cubicBezTo>
                    <a:cubicBezTo>
                      <a:pt x="89" y="161"/>
                      <a:pt x="94" y="159"/>
                      <a:pt x="97" y="159"/>
                    </a:cubicBezTo>
                    <a:cubicBezTo>
                      <a:pt x="99" y="161"/>
                      <a:pt x="100" y="163"/>
                      <a:pt x="101" y="165"/>
                    </a:cubicBezTo>
                    <a:cubicBezTo>
                      <a:pt x="100" y="179"/>
                      <a:pt x="99" y="192"/>
                      <a:pt x="99" y="206"/>
                    </a:cubicBezTo>
                    <a:cubicBezTo>
                      <a:pt x="96" y="207"/>
                      <a:pt x="95" y="210"/>
                      <a:pt x="92" y="210"/>
                    </a:cubicBezTo>
                    <a:cubicBezTo>
                      <a:pt x="88" y="211"/>
                      <a:pt x="81" y="209"/>
                      <a:pt x="78" y="209"/>
                    </a:cubicBezTo>
                    <a:cubicBezTo>
                      <a:pt x="74" y="210"/>
                      <a:pt x="73" y="212"/>
                      <a:pt x="71" y="215"/>
                    </a:cubicBezTo>
                    <a:cubicBezTo>
                      <a:pt x="70" y="217"/>
                      <a:pt x="73" y="221"/>
                      <a:pt x="71" y="223"/>
                    </a:cubicBezTo>
                    <a:cubicBezTo>
                      <a:pt x="68" y="225"/>
                      <a:pt x="64" y="221"/>
                      <a:pt x="61" y="221"/>
                    </a:cubicBezTo>
                    <a:cubicBezTo>
                      <a:pt x="58" y="222"/>
                      <a:pt x="58" y="227"/>
                      <a:pt x="55" y="226"/>
                    </a:cubicBezTo>
                    <a:cubicBezTo>
                      <a:pt x="51" y="225"/>
                      <a:pt x="47" y="217"/>
                      <a:pt x="44" y="215"/>
                    </a:cubicBezTo>
                    <a:cubicBezTo>
                      <a:pt x="41" y="213"/>
                      <a:pt x="40" y="216"/>
                      <a:pt x="37" y="215"/>
                    </a:cubicBezTo>
                    <a:cubicBezTo>
                      <a:pt x="34" y="214"/>
                      <a:pt x="30" y="210"/>
                      <a:pt x="27" y="207"/>
                    </a:cubicBezTo>
                    <a:cubicBezTo>
                      <a:pt x="24" y="205"/>
                      <a:pt x="21" y="204"/>
                      <a:pt x="18" y="200"/>
                    </a:cubicBezTo>
                    <a:cubicBezTo>
                      <a:pt x="15" y="196"/>
                      <a:pt x="9" y="189"/>
                      <a:pt x="7" y="186"/>
                    </a:cubicBezTo>
                    <a:cubicBezTo>
                      <a:pt x="6" y="182"/>
                      <a:pt x="10" y="181"/>
                      <a:pt x="10" y="179"/>
                    </a:cubicBezTo>
                    <a:cubicBezTo>
                      <a:pt x="9" y="176"/>
                      <a:pt x="5" y="176"/>
                      <a:pt x="4" y="173"/>
                    </a:cubicBezTo>
                    <a:cubicBezTo>
                      <a:pt x="3" y="170"/>
                      <a:pt x="7" y="166"/>
                      <a:pt x="6" y="163"/>
                    </a:cubicBezTo>
                    <a:cubicBezTo>
                      <a:pt x="5" y="159"/>
                      <a:pt x="1" y="156"/>
                      <a:pt x="1" y="153"/>
                    </a:cubicBezTo>
                    <a:cubicBezTo>
                      <a:pt x="0" y="150"/>
                      <a:pt x="3" y="149"/>
                      <a:pt x="4" y="146"/>
                    </a:cubicBezTo>
                    <a:cubicBezTo>
                      <a:pt x="5" y="144"/>
                      <a:pt x="5" y="140"/>
                      <a:pt x="6" y="136"/>
                    </a:cubicBezTo>
                    <a:cubicBezTo>
                      <a:pt x="6" y="133"/>
                      <a:pt x="7" y="128"/>
                      <a:pt x="7" y="123"/>
                    </a:cubicBezTo>
                    <a:cubicBezTo>
                      <a:pt x="7" y="119"/>
                      <a:pt x="5" y="113"/>
                      <a:pt x="5" y="110"/>
                    </a:cubicBezTo>
                    <a:cubicBezTo>
                      <a:pt x="6" y="107"/>
                      <a:pt x="9" y="107"/>
                      <a:pt x="10" y="104"/>
                    </a:cubicBezTo>
                    <a:cubicBezTo>
                      <a:pt x="10" y="101"/>
                      <a:pt x="6" y="94"/>
                      <a:pt x="8" y="91"/>
                    </a:cubicBezTo>
                    <a:cubicBezTo>
                      <a:pt x="10" y="87"/>
                      <a:pt x="17" y="92"/>
                      <a:pt x="19" y="89"/>
                    </a:cubicBezTo>
                    <a:cubicBezTo>
                      <a:pt x="21" y="86"/>
                      <a:pt x="17" y="80"/>
                      <a:pt x="17" y="77"/>
                    </a:cubicBezTo>
                    <a:cubicBezTo>
                      <a:pt x="18" y="74"/>
                      <a:pt x="22" y="77"/>
                      <a:pt x="23" y="72"/>
                    </a:cubicBezTo>
                    <a:cubicBezTo>
                      <a:pt x="24" y="68"/>
                      <a:pt x="23" y="57"/>
                      <a:pt x="24" y="52"/>
                    </a:cubicBezTo>
                    <a:cubicBezTo>
                      <a:pt x="25" y="47"/>
                      <a:pt x="28" y="48"/>
                      <a:pt x="29" y="45"/>
                    </a:cubicBezTo>
                    <a:cubicBezTo>
                      <a:pt x="30" y="41"/>
                      <a:pt x="28" y="34"/>
                      <a:pt x="28" y="32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xmlns="" id="{465C166F-532E-4339-8DB1-9E0FF1FA57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5104311" y="3270840"/>
                <a:ext cx="1306144" cy="1008107"/>
              </a:xfrm>
              <a:custGeom>
                <a:avLst/>
                <a:gdLst/>
                <a:ahLst/>
                <a:cxnLst>
                  <a:cxn ang="0">
                    <a:pos x="139" y="12"/>
                  </a:cxn>
                  <a:cxn ang="0">
                    <a:pos x="156" y="21"/>
                  </a:cxn>
                  <a:cxn ang="0">
                    <a:pos x="170" y="32"/>
                  </a:cxn>
                  <a:cxn ang="0">
                    <a:pos x="190" y="16"/>
                  </a:cxn>
                  <a:cxn ang="0">
                    <a:pos x="220" y="14"/>
                  </a:cxn>
                  <a:cxn ang="0">
                    <a:pos x="222" y="48"/>
                  </a:cxn>
                  <a:cxn ang="0">
                    <a:pos x="199" y="61"/>
                  </a:cxn>
                  <a:cxn ang="0">
                    <a:pos x="186" y="73"/>
                  </a:cxn>
                  <a:cxn ang="0">
                    <a:pos x="176" y="87"/>
                  </a:cxn>
                  <a:cxn ang="0">
                    <a:pos x="184" y="108"/>
                  </a:cxn>
                  <a:cxn ang="0">
                    <a:pos x="193" y="126"/>
                  </a:cxn>
                  <a:cxn ang="0">
                    <a:pos x="193" y="145"/>
                  </a:cxn>
                  <a:cxn ang="0">
                    <a:pos x="201" y="172"/>
                  </a:cxn>
                  <a:cxn ang="0">
                    <a:pos x="181" y="197"/>
                  </a:cxn>
                  <a:cxn ang="0">
                    <a:pos x="168" y="189"/>
                  </a:cxn>
                  <a:cxn ang="0">
                    <a:pos x="156" y="199"/>
                  </a:cxn>
                  <a:cxn ang="0">
                    <a:pos x="130" y="187"/>
                  </a:cxn>
                  <a:cxn ang="0">
                    <a:pos x="112" y="182"/>
                  </a:cxn>
                  <a:cxn ang="0">
                    <a:pos x="103" y="147"/>
                  </a:cxn>
                  <a:cxn ang="0">
                    <a:pos x="76" y="150"/>
                  </a:cxn>
                  <a:cxn ang="0">
                    <a:pos x="61" y="182"/>
                  </a:cxn>
                  <a:cxn ang="0">
                    <a:pos x="47" y="189"/>
                  </a:cxn>
                  <a:cxn ang="0">
                    <a:pos x="23" y="207"/>
                  </a:cxn>
                  <a:cxn ang="0">
                    <a:pos x="0" y="192"/>
                  </a:cxn>
                  <a:cxn ang="0">
                    <a:pos x="11" y="178"/>
                  </a:cxn>
                  <a:cxn ang="0">
                    <a:pos x="18" y="159"/>
                  </a:cxn>
                  <a:cxn ang="0">
                    <a:pos x="13" y="133"/>
                  </a:cxn>
                  <a:cxn ang="0">
                    <a:pos x="26" y="125"/>
                  </a:cxn>
                  <a:cxn ang="0">
                    <a:pos x="10" y="108"/>
                  </a:cxn>
                  <a:cxn ang="0">
                    <a:pos x="12" y="79"/>
                  </a:cxn>
                  <a:cxn ang="0">
                    <a:pos x="23" y="73"/>
                  </a:cxn>
                  <a:cxn ang="0">
                    <a:pos x="29" y="54"/>
                  </a:cxn>
                  <a:cxn ang="0">
                    <a:pos x="42" y="44"/>
                  </a:cxn>
                  <a:cxn ang="0">
                    <a:pos x="52" y="52"/>
                  </a:cxn>
                  <a:cxn ang="0">
                    <a:pos x="64" y="67"/>
                  </a:cxn>
                  <a:cxn ang="0">
                    <a:pos x="77" y="81"/>
                  </a:cxn>
                  <a:cxn ang="0">
                    <a:pos x="85" y="57"/>
                  </a:cxn>
                  <a:cxn ang="0">
                    <a:pos x="89" y="36"/>
                  </a:cxn>
                  <a:cxn ang="0">
                    <a:pos x="107" y="16"/>
                  </a:cxn>
                  <a:cxn ang="0">
                    <a:pos x="128" y="0"/>
                  </a:cxn>
                  <a:cxn ang="0">
                    <a:pos x="234" y="174"/>
                  </a:cxn>
                  <a:cxn ang="0">
                    <a:pos x="181" y="197"/>
                  </a:cxn>
                  <a:cxn ang="0">
                    <a:pos x="181" y="197"/>
                  </a:cxn>
                  <a:cxn ang="0">
                    <a:pos x="181" y="197"/>
                  </a:cxn>
                </a:cxnLst>
                <a:rect l="0" t="0" r="r" b="b"/>
                <a:pathLst>
                  <a:path w="234" h="212">
                    <a:moveTo>
                      <a:pt x="128" y="0"/>
                    </a:moveTo>
                    <a:cubicBezTo>
                      <a:pt x="130" y="4"/>
                      <a:pt x="133" y="10"/>
                      <a:pt x="139" y="12"/>
                    </a:cubicBezTo>
                    <a:cubicBezTo>
                      <a:pt x="141" y="13"/>
                      <a:pt x="149" y="14"/>
                      <a:pt x="152" y="14"/>
                    </a:cubicBezTo>
                    <a:cubicBezTo>
                      <a:pt x="153" y="17"/>
                      <a:pt x="155" y="19"/>
                      <a:pt x="156" y="21"/>
                    </a:cubicBezTo>
                    <a:cubicBezTo>
                      <a:pt x="158" y="28"/>
                      <a:pt x="163" y="20"/>
                      <a:pt x="165" y="22"/>
                    </a:cubicBezTo>
                    <a:cubicBezTo>
                      <a:pt x="168" y="25"/>
                      <a:pt x="166" y="31"/>
                      <a:pt x="170" y="32"/>
                    </a:cubicBezTo>
                    <a:cubicBezTo>
                      <a:pt x="173" y="33"/>
                      <a:pt x="178" y="29"/>
                      <a:pt x="181" y="26"/>
                    </a:cubicBezTo>
                    <a:cubicBezTo>
                      <a:pt x="185" y="24"/>
                      <a:pt x="187" y="19"/>
                      <a:pt x="190" y="16"/>
                    </a:cubicBezTo>
                    <a:cubicBezTo>
                      <a:pt x="193" y="12"/>
                      <a:pt x="192" y="7"/>
                      <a:pt x="198" y="7"/>
                    </a:cubicBezTo>
                    <a:cubicBezTo>
                      <a:pt x="203" y="6"/>
                      <a:pt x="216" y="13"/>
                      <a:pt x="220" y="14"/>
                    </a:cubicBezTo>
                    <a:cubicBezTo>
                      <a:pt x="224" y="15"/>
                      <a:pt x="227" y="23"/>
                      <a:pt x="227" y="28"/>
                    </a:cubicBezTo>
                    <a:cubicBezTo>
                      <a:pt x="227" y="33"/>
                      <a:pt x="226" y="47"/>
                      <a:pt x="222" y="48"/>
                    </a:cubicBezTo>
                    <a:cubicBezTo>
                      <a:pt x="217" y="48"/>
                      <a:pt x="202" y="47"/>
                      <a:pt x="197" y="50"/>
                    </a:cubicBezTo>
                    <a:cubicBezTo>
                      <a:pt x="192" y="53"/>
                      <a:pt x="199" y="58"/>
                      <a:pt x="199" y="61"/>
                    </a:cubicBezTo>
                    <a:cubicBezTo>
                      <a:pt x="200" y="65"/>
                      <a:pt x="204" y="68"/>
                      <a:pt x="201" y="71"/>
                    </a:cubicBezTo>
                    <a:cubicBezTo>
                      <a:pt x="198" y="74"/>
                      <a:pt x="190" y="72"/>
                      <a:pt x="186" y="73"/>
                    </a:cubicBezTo>
                    <a:cubicBezTo>
                      <a:pt x="182" y="73"/>
                      <a:pt x="178" y="71"/>
                      <a:pt x="176" y="74"/>
                    </a:cubicBezTo>
                    <a:cubicBezTo>
                      <a:pt x="174" y="78"/>
                      <a:pt x="176" y="83"/>
                      <a:pt x="176" y="87"/>
                    </a:cubicBezTo>
                    <a:cubicBezTo>
                      <a:pt x="176" y="92"/>
                      <a:pt x="175" y="97"/>
                      <a:pt x="175" y="99"/>
                    </a:cubicBezTo>
                    <a:cubicBezTo>
                      <a:pt x="175" y="101"/>
                      <a:pt x="179" y="105"/>
                      <a:pt x="184" y="108"/>
                    </a:cubicBezTo>
                    <a:cubicBezTo>
                      <a:pt x="188" y="111"/>
                      <a:pt x="194" y="116"/>
                      <a:pt x="193" y="117"/>
                    </a:cubicBezTo>
                    <a:cubicBezTo>
                      <a:pt x="193" y="119"/>
                      <a:pt x="194" y="123"/>
                      <a:pt x="193" y="126"/>
                    </a:cubicBezTo>
                    <a:cubicBezTo>
                      <a:pt x="191" y="129"/>
                      <a:pt x="184" y="130"/>
                      <a:pt x="184" y="135"/>
                    </a:cubicBezTo>
                    <a:cubicBezTo>
                      <a:pt x="184" y="139"/>
                      <a:pt x="190" y="142"/>
                      <a:pt x="193" y="145"/>
                    </a:cubicBezTo>
                    <a:cubicBezTo>
                      <a:pt x="195" y="149"/>
                      <a:pt x="199" y="152"/>
                      <a:pt x="200" y="157"/>
                    </a:cubicBezTo>
                    <a:cubicBezTo>
                      <a:pt x="201" y="161"/>
                      <a:pt x="203" y="169"/>
                      <a:pt x="201" y="172"/>
                    </a:cubicBezTo>
                    <a:cubicBezTo>
                      <a:pt x="199" y="176"/>
                      <a:pt x="192" y="163"/>
                      <a:pt x="190" y="173"/>
                    </a:cubicBezTo>
                    <a:cubicBezTo>
                      <a:pt x="189" y="178"/>
                      <a:pt x="183" y="187"/>
                      <a:pt x="181" y="197"/>
                    </a:cubicBezTo>
                    <a:cubicBezTo>
                      <a:pt x="179" y="195"/>
                      <a:pt x="179" y="193"/>
                      <a:pt x="177" y="192"/>
                    </a:cubicBezTo>
                    <a:cubicBezTo>
                      <a:pt x="175" y="191"/>
                      <a:pt x="171" y="189"/>
                      <a:pt x="168" y="189"/>
                    </a:cubicBezTo>
                    <a:cubicBezTo>
                      <a:pt x="165" y="189"/>
                      <a:pt x="163" y="192"/>
                      <a:pt x="161" y="194"/>
                    </a:cubicBezTo>
                    <a:cubicBezTo>
                      <a:pt x="159" y="195"/>
                      <a:pt x="157" y="197"/>
                      <a:pt x="156" y="199"/>
                    </a:cubicBezTo>
                    <a:cubicBezTo>
                      <a:pt x="149" y="190"/>
                      <a:pt x="145" y="181"/>
                      <a:pt x="140" y="177"/>
                    </a:cubicBezTo>
                    <a:cubicBezTo>
                      <a:pt x="132" y="172"/>
                      <a:pt x="134" y="186"/>
                      <a:pt x="130" y="187"/>
                    </a:cubicBezTo>
                    <a:cubicBezTo>
                      <a:pt x="126" y="187"/>
                      <a:pt x="129" y="180"/>
                      <a:pt x="126" y="179"/>
                    </a:cubicBezTo>
                    <a:cubicBezTo>
                      <a:pt x="122" y="178"/>
                      <a:pt x="116" y="183"/>
                      <a:pt x="112" y="182"/>
                    </a:cubicBezTo>
                    <a:cubicBezTo>
                      <a:pt x="108" y="180"/>
                      <a:pt x="108" y="176"/>
                      <a:pt x="106" y="170"/>
                    </a:cubicBezTo>
                    <a:cubicBezTo>
                      <a:pt x="104" y="164"/>
                      <a:pt x="106" y="153"/>
                      <a:pt x="103" y="147"/>
                    </a:cubicBezTo>
                    <a:cubicBezTo>
                      <a:pt x="100" y="141"/>
                      <a:pt x="96" y="136"/>
                      <a:pt x="90" y="137"/>
                    </a:cubicBezTo>
                    <a:cubicBezTo>
                      <a:pt x="85" y="138"/>
                      <a:pt x="81" y="146"/>
                      <a:pt x="76" y="150"/>
                    </a:cubicBezTo>
                    <a:cubicBezTo>
                      <a:pt x="72" y="155"/>
                      <a:pt x="65" y="159"/>
                      <a:pt x="62" y="165"/>
                    </a:cubicBezTo>
                    <a:cubicBezTo>
                      <a:pt x="60" y="171"/>
                      <a:pt x="64" y="178"/>
                      <a:pt x="61" y="182"/>
                    </a:cubicBezTo>
                    <a:cubicBezTo>
                      <a:pt x="59" y="185"/>
                      <a:pt x="53" y="179"/>
                      <a:pt x="50" y="181"/>
                    </a:cubicBezTo>
                    <a:cubicBezTo>
                      <a:pt x="47" y="182"/>
                      <a:pt x="50" y="185"/>
                      <a:pt x="47" y="189"/>
                    </a:cubicBezTo>
                    <a:cubicBezTo>
                      <a:pt x="45" y="193"/>
                      <a:pt x="39" y="200"/>
                      <a:pt x="35" y="203"/>
                    </a:cubicBezTo>
                    <a:cubicBezTo>
                      <a:pt x="31" y="206"/>
                      <a:pt x="25" y="206"/>
                      <a:pt x="23" y="207"/>
                    </a:cubicBezTo>
                    <a:cubicBezTo>
                      <a:pt x="22" y="208"/>
                      <a:pt x="17" y="212"/>
                      <a:pt x="10" y="209"/>
                    </a:cubicBezTo>
                    <a:cubicBezTo>
                      <a:pt x="3" y="206"/>
                      <a:pt x="0" y="197"/>
                      <a:pt x="0" y="192"/>
                    </a:cubicBezTo>
                    <a:cubicBezTo>
                      <a:pt x="1" y="187"/>
                      <a:pt x="9" y="190"/>
                      <a:pt x="11" y="187"/>
                    </a:cubicBezTo>
                    <a:cubicBezTo>
                      <a:pt x="13" y="185"/>
                      <a:pt x="10" y="181"/>
                      <a:pt x="11" y="178"/>
                    </a:cubicBezTo>
                    <a:cubicBezTo>
                      <a:pt x="12" y="175"/>
                      <a:pt x="16" y="173"/>
                      <a:pt x="17" y="170"/>
                    </a:cubicBezTo>
                    <a:cubicBezTo>
                      <a:pt x="18" y="167"/>
                      <a:pt x="18" y="163"/>
                      <a:pt x="18" y="159"/>
                    </a:cubicBezTo>
                    <a:cubicBezTo>
                      <a:pt x="17" y="155"/>
                      <a:pt x="15" y="150"/>
                      <a:pt x="14" y="145"/>
                    </a:cubicBezTo>
                    <a:cubicBezTo>
                      <a:pt x="14" y="141"/>
                      <a:pt x="11" y="136"/>
                      <a:pt x="13" y="133"/>
                    </a:cubicBezTo>
                    <a:cubicBezTo>
                      <a:pt x="15" y="130"/>
                      <a:pt x="20" y="135"/>
                      <a:pt x="23" y="134"/>
                    </a:cubicBezTo>
                    <a:cubicBezTo>
                      <a:pt x="25" y="132"/>
                      <a:pt x="26" y="129"/>
                      <a:pt x="26" y="125"/>
                    </a:cubicBezTo>
                    <a:cubicBezTo>
                      <a:pt x="25" y="122"/>
                      <a:pt x="23" y="119"/>
                      <a:pt x="20" y="116"/>
                    </a:cubicBezTo>
                    <a:cubicBezTo>
                      <a:pt x="18" y="113"/>
                      <a:pt x="13" y="113"/>
                      <a:pt x="10" y="108"/>
                    </a:cubicBezTo>
                    <a:cubicBezTo>
                      <a:pt x="8" y="103"/>
                      <a:pt x="7" y="94"/>
                      <a:pt x="7" y="89"/>
                    </a:cubicBezTo>
                    <a:cubicBezTo>
                      <a:pt x="7" y="84"/>
                      <a:pt x="8" y="81"/>
                      <a:pt x="12" y="79"/>
                    </a:cubicBezTo>
                    <a:cubicBezTo>
                      <a:pt x="16" y="78"/>
                      <a:pt x="20" y="84"/>
                      <a:pt x="23" y="83"/>
                    </a:cubicBezTo>
                    <a:cubicBezTo>
                      <a:pt x="27" y="81"/>
                      <a:pt x="23" y="76"/>
                      <a:pt x="23" y="73"/>
                    </a:cubicBezTo>
                    <a:cubicBezTo>
                      <a:pt x="22" y="69"/>
                      <a:pt x="21" y="63"/>
                      <a:pt x="22" y="59"/>
                    </a:cubicBezTo>
                    <a:cubicBezTo>
                      <a:pt x="23" y="56"/>
                      <a:pt x="28" y="58"/>
                      <a:pt x="29" y="54"/>
                    </a:cubicBezTo>
                    <a:cubicBezTo>
                      <a:pt x="30" y="50"/>
                      <a:pt x="23" y="42"/>
                      <a:pt x="27" y="39"/>
                    </a:cubicBezTo>
                    <a:cubicBezTo>
                      <a:pt x="31" y="36"/>
                      <a:pt x="38" y="44"/>
                      <a:pt x="42" y="44"/>
                    </a:cubicBezTo>
                    <a:cubicBezTo>
                      <a:pt x="47" y="44"/>
                      <a:pt x="49" y="36"/>
                      <a:pt x="52" y="39"/>
                    </a:cubicBezTo>
                    <a:cubicBezTo>
                      <a:pt x="55" y="41"/>
                      <a:pt x="50" y="49"/>
                      <a:pt x="52" y="52"/>
                    </a:cubicBezTo>
                    <a:cubicBezTo>
                      <a:pt x="55" y="55"/>
                      <a:pt x="61" y="53"/>
                      <a:pt x="63" y="56"/>
                    </a:cubicBezTo>
                    <a:cubicBezTo>
                      <a:pt x="65" y="59"/>
                      <a:pt x="63" y="63"/>
                      <a:pt x="64" y="67"/>
                    </a:cubicBezTo>
                    <a:cubicBezTo>
                      <a:pt x="65" y="71"/>
                      <a:pt x="66" y="76"/>
                      <a:pt x="68" y="78"/>
                    </a:cubicBezTo>
                    <a:cubicBezTo>
                      <a:pt x="71" y="81"/>
                      <a:pt x="75" y="85"/>
                      <a:pt x="77" y="81"/>
                    </a:cubicBezTo>
                    <a:cubicBezTo>
                      <a:pt x="80" y="77"/>
                      <a:pt x="77" y="67"/>
                      <a:pt x="79" y="63"/>
                    </a:cubicBezTo>
                    <a:cubicBezTo>
                      <a:pt x="80" y="58"/>
                      <a:pt x="85" y="60"/>
                      <a:pt x="85" y="57"/>
                    </a:cubicBezTo>
                    <a:cubicBezTo>
                      <a:pt x="86" y="54"/>
                      <a:pt x="81" y="51"/>
                      <a:pt x="81" y="47"/>
                    </a:cubicBezTo>
                    <a:cubicBezTo>
                      <a:pt x="82" y="43"/>
                      <a:pt x="87" y="41"/>
                      <a:pt x="89" y="36"/>
                    </a:cubicBezTo>
                    <a:cubicBezTo>
                      <a:pt x="90" y="32"/>
                      <a:pt x="86" y="26"/>
                      <a:pt x="89" y="22"/>
                    </a:cubicBezTo>
                    <a:cubicBezTo>
                      <a:pt x="93" y="18"/>
                      <a:pt x="102" y="17"/>
                      <a:pt x="107" y="16"/>
                    </a:cubicBezTo>
                    <a:cubicBezTo>
                      <a:pt x="111" y="15"/>
                      <a:pt x="112" y="19"/>
                      <a:pt x="116" y="17"/>
                    </a:cubicBezTo>
                    <a:cubicBezTo>
                      <a:pt x="120" y="14"/>
                      <a:pt x="124" y="10"/>
                      <a:pt x="128" y="0"/>
                    </a:cubicBezTo>
                    <a:close/>
                    <a:moveTo>
                      <a:pt x="234" y="174"/>
                    </a:moveTo>
                    <a:cubicBezTo>
                      <a:pt x="234" y="174"/>
                      <a:pt x="234" y="174"/>
                      <a:pt x="234" y="174"/>
                    </a:cubicBezTo>
                    <a:cubicBezTo>
                      <a:pt x="234" y="174"/>
                      <a:pt x="234" y="174"/>
                      <a:pt x="234" y="174"/>
                    </a:cubicBezTo>
                    <a:close/>
                    <a:moveTo>
                      <a:pt x="181" y="197"/>
                    </a:move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7"/>
                      <a:pt x="181" y="197"/>
                      <a:pt x="181" y="197"/>
                    </a:cubicBezTo>
                    <a:close/>
                    <a:moveTo>
                      <a:pt x="181" y="197"/>
                    </a:move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7"/>
                      <a:pt x="181" y="197"/>
                      <a:pt x="181" y="197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xmlns="" id="{6D3695F6-BF46-43A7-BC39-5C937AED0BE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014845" y="5074231"/>
                <a:ext cx="598067" cy="807167"/>
              </a:xfrm>
              <a:custGeom>
                <a:avLst/>
                <a:gdLst/>
                <a:ahLst/>
                <a:cxnLst>
                  <a:cxn ang="0">
                    <a:pos x="58" y="170"/>
                  </a:cxn>
                  <a:cxn ang="0">
                    <a:pos x="61" y="162"/>
                  </a:cxn>
                  <a:cxn ang="0">
                    <a:pos x="57" y="159"/>
                  </a:cxn>
                  <a:cxn ang="0">
                    <a:pos x="55" y="151"/>
                  </a:cxn>
                  <a:cxn ang="0">
                    <a:pos x="49" y="151"/>
                  </a:cxn>
                  <a:cxn ang="0">
                    <a:pos x="46" y="150"/>
                  </a:cxn>
                  <a:cxn ang="0">
                    <a:pos x="36" y="143"/>
                  </a:cxn>
                  <a:cxn ang="0">
                    <a:pos x="28" y="135"/>
                  </a:cxn>
                  <a:cxn ang="0">
                    <a:pos x="20" y="141"/>
                  </a:cxn>
                  <a:cxn ang="0">
                    <a:pos x="16" y="128"/>
                  </a:cxn>
                  <a:cxn ang="0">
                    <a:pos x="12" y="116"/>
                  </a:cxn>
                  <a:cxn ang="0">
                    <a:pos x="2" y="107"/>
                  </a:cxn>
                  <a:cxn ang="0">
                    <a:pos x="16" y="107"/>
                  </a:cxn>
                  <a:cxn ang="0">
                    <a:pos x="12" y="98"/>
                  </a:cxn>
                  <a:cxn ang="0">
                    <a:pos x="16" y="89"/>
                  </a:cxn>
                  <a:cxn ang="0">
                    <a:pos x="28" y="91"/>
                  </a:cxn>
                  <a:cxn ang="0">
                    <a:pos x="31" y="79"/>
                  </a:cxn>
                  <a:cxn ang="0">
                    <a:pos x="31" y="66"/>
                  </a:cxn>
                  <a:cxn ang="0">
                    <a:pos x="43" y="63"/>
                  </a:cxn>
                  <a:cxn ang="0">
                    <a:pos x="34" y="54"/>
                  </a:cxn>
                  <a:cxn ang="0">
                    <a:pos x="35" y="45"/>
                  </a:cxn>
                  <a:cxn ang="0">
                    <a:pos x="50" y="50"/>
                  </a:cxn>
                  <a:cxn ang="0">
                    <a:pos x="53" y="40"/>
                  </a:cxn>
                  <a:cxn ang="0">
                    <a:pos x="48" y="31"/>
                  </a:cxn>
                  <a:cxn ang="0">
                    <a:pos x="51" y="19"/>
                  </a:cxn>
                  <a:cxn ang="0">
                    <a:pos x="43" y="12"/>
                  </a:cxn>
                  <a:cxn ang="0">
                    <a:pos x="46" y="4"/>
                  </a:cxn>
                  <a:cxn ang="0">
                    <a:pos x="50" y="2"/>
                  </a:cxn>
                  <a:cxn ang="0">
                    <a:pos x="91" y="3"/>
                  </a:cxn>
                  <a:cxn ang="0">
                    <a:pos x="95" y="9"/>
                  </a:cxn>
                  <a:cxn ang="0">
                    <a:pos x="107" y="9"/>
                  </a:cxn>
                  <a:cxn ang="0">
                    <a:pos x="103" y="14"/>
                  </a:cxn>
                  <a:cxn ang="0">
                    <a:pos x="105" y="20"/>
                  </a:cxn>
                  <a:cxn ang="0">
                    <a:pos x="97" y="21"/>
                  </a:cxn>
                  <a:cxn ang="0">
                    <a:pos x="87" y="26"/>
                  </a:cxn>
                  <a:cxn ang="0">
                    <a:pos x="88" y="34"/>
                  </a:cxn>
                  <a:cxn ang="0">
                    <a:pos x="97" y="34"/>
                  </a:cxn>
                  <a:cxn ang="0">
                    <a:pos x="98" y="41"/>
                  </a:cxn>
                  <a:cxn ang="0">
                    <a:pos x="105" y="44"/>
                  </a:cxn>
                  <a:cxn ang="0">
                    <a:pos x="107" y="55"/>
                  </a:cxn>
                  <a:cxn ang="0">
                    <a:pos x="104" y="62"/>
                  </a:cxn>
                  <a:cxn ang="0">
                    <a:pos x="100" y="63"/>
                  </a:cxn>
                  <a:cxn ang="0">
                    <a:pos x="101" y="73"/>
                  </a:cxn>
                  <a:cxn ang="0">
                    <a:pos x="97" y="77"/>
                  </a:cxn>
                  <a:cxn ang="0">
                    <a:pos x="82" y="80"/>
                  </a:cxn>
                  <a:cxn ang="0">
                    <a:pos x="81" y="86"/>
                  </a:cxn>
                  <a:cxn ang="0">
                    <a:pos x="91" y="89"/>
                  </a:cxn>
                  <a:cxn ang="0">
                    <a:pos x="94" y="94"/>
                  </a:cxn>
                  <a:cxn ang="0">
                    <a:pos x="87" y="95"/>
                  </a:cxn>
                  <a:cxn ang="0">
                    <a:pos x="85" y="103"/>
                  </a:cxn>
                  <a:cxn ang="0">
                    <a:pos x="77" y="106"/>
                  </a:cxn>
                  <a:cxn ang="0">
                    <a:pos x="77" y="115"/>
                  </a:cxn>
                  <a:cxn ang="0">
                    <a:pos x="85" y="115"/>
                  </a:cxn>
                  <a:cxn ang="0">
                    <a:pos x="91" y="119"/>
                  </a:cxn>
                  <a:cxn ang="0">
                    <a:pos x="90" y="126"/>
                  </a:cxn>
                  <a:cxn ang="0">
                    <a:pos x="83" y="130"/>
                  </a:cxn>
                  <a:cxn ang="0">
                    <a:pos x="77" y="138"/>
                  </a:cxn>
                  <a:cxn ang="0">
                    <a:pos x="76" y="148"/>
                  </a:cxn>
                  <a:cxn ang="0">
                    <a:pos x="65" y="147"/>
                  </a:cxn>
                  <a:cxn ang="0">
                    <a:pos x="62" y="151"/>
                  </a:cxn>
                  <a:cxn ang="0">
                    <a:pos x="66" y="154"/>
                  </a:cxn>
                  <a:cxn ang="0">
                    <a:pos x="69" y="160"/>
                  </a:cxn>
                  <a:cxn ang="0">
                    <a:pos x="58" y="170"/>
                  </a:cxn>
                </a:cxnLst>
                <a:rect l="0" t="0" r="r" b="b"/>
                <a:pathLst>
                  <a:path w="107" h="170">
                    <a:moveTo>
                      <a:pt x="58" y="170"/>
                    </a:moveTo>
                    <a:cubicBezTo>
                      <a:pt x="60" y="167"/>
                      <a:pt x="61" y="164"/>
                      <a:pt x="61" y="162"/>
                    </a:cubicBezTo>
                    <a:cubicBezTo>
                      <a:pt x="61" y="159"/>
                      <a:pt x="58" y="161"/>
                      <a:pt x="57" y="159"/>
                    </a:cubicBezTo>
                    <a:cubicBezTo>
                      <a:pt x="56" y="157"/>
                      <a:pt x="57" y="153"/>
                      <a:pt x="55" y="151"/>
                    </a:cubicBezTo>
                    <a:cubicBezTo>
                      <a:pt x="54" y="149"/>
                      <a:pt x="50" y="150"/>
                      <a:pt x="49" y="151"/>
                    </a:cubicBezTo>
                    <a:cubicBezTo>
                      <a:pt x="49" y="153"/>
                      <a:pt x="47" y="151"/>
                      <a:pt x="46" y="150"/>
                    </a:cubicBezTo>
                    <a:cubicBezTo>
                      <a:pt x="43" y="148"/>
                      <a:pt x="40" y="146"/>
                      <a:pt x="36" y="143"/>
                    </a:cubicBezTo>
                    <a:cubicBezTo>
                      <a:pt x="32" y="141"/>
                      <a:pt x="31" y="135"/>
                      <a:pt x="28" y="135"/>
                    </a:cubicBezTo>
                    <a:cubicBezTo>
                      <a:pt x="24" y="134"/>
                      <a:pt x="23" y="143"/>
                      <a:pt x="20" y="141"/>
                    </a:cubicBezTo>
                    <a:cubicBezTo>
                      <a:pt x="17" y="139"/>
                      <a:pt x="18" y="132"/>
                      <a:pt x="16" y="128"/>
                    </a:cubicBezTo>
                    <a:cubicBezTo>
                      <a:pt x="15" y="124"/>
                      <a:pt x="15" y="120"/>
                      <a:pt x="12" y="116"/>
                    </a:cubicBezTo>
                    <a:cubicBezTo>
                      <a:pt x="10" y="112"/>
                      <a:pt x="0" y="111"/>
                      <a:pt x="2" y="107"/>
                    </a:cubicBezTo>
                    <a:cubicBezTo>
                      <a:pt x="4" y="102"/>
                      <a:pt x="13" y="109"/>
                      <a:pt x="16" y="107"/>
                    </a:cubicBezTo>
                    <a:cubicBezTo>
                      <a:pt x="20" y="104"/>
                      <a:pt x="12" y="101"/>
                      <a:pt x="12" y="98"/>
                    </a:cubicBezTo>
                    <a:cubicBezTo>
                      <a:pt x="12" y="95"/>
                      <a:pt x="12" y="90"/>
                      <a:pt x="16" y="89"/>
                    </a:cubicBezTo>
                    <a:cubicBezTo>
                      <a:pt x="19" y="87"/>
                      <a:pt x="25" y="93"/>
                      <a:pt x="28" y="91"/>
                    </a:cubicBezTo>
                    <a:cubicBezTo>
                      <a:pt x="32" y="89"/>
                      <a:pt x="31" y="83"/>
                      <a:pt x="31" y="79"/>
                    </a:cubicBezTo>
                    <a:cubicBezTo>
                      <a:pt x="31" y="75"/>
                      <a:pt x="29" y="70"/>
                      <a:pt x="31" y="66"/>
                    </a:cubicBezTo>
                    <a:cubicBezTo>
                      <a:pt x="33" y="63"/>
                      <a:pt x="42" y="67"/>
                      <a:pt x="43" y="63"/>
                    </a:cubicBezTo>
                    <a:cubicBezTo>
                      <a:pt x="44" y="59"/>
                      <a:pt x="35" y="58"/>
                      <a:pt x="34" y="54"/>
                    </a:cubicBezTo>
                    <a:cubicBezTo>
                      <a:pt x="32" y="51"/>
                      <a:pt x="31" y="46"/>
                      <a:pt x="35" y="45"/>
                    </a:cubicBezTo>
                    <a:cubicBezTo>
                      <a:pt x="39" y="44"/>
                      <a:pt x="46" y="51"/>
                      <a:pt x="50" y="50"/>
                    </a:cubicBezTo>
                    <a:cubicBezTo>
                      <a:pt x="54" y="49"/>
                      <a:pt x="54" y="43"/>
                      <a:pt x="53" y="40"/>
                    </a:cubicBezTo>
                    <a:cubicBezTo>
                      <a:pt x="53" y="36"/>
                      <a:pt x="49" y="35"/>
                      <a:pt x="48" y="31"/>
                    </a:cubicBezTo>
                    <a:cubicBezTo>
                      <a:pt x="48" y="28"/>
                      <a:pt x="52" y="23"/>
                      <a:pt x="51" y="19"/>
                    </a:cubicBezTo>
                    <a:cubicBezTo>
                      <a:pt x="50" y="16"/>
                      <a:pt x="44" y="16"/>
                      <a:pt x="43" y="12"/>
                    </a:cubicBezTo>
                    <a:cubicBezTo>
                      <a:pt x="42" y="9"/>
                      <a:pt x="44" y="6"/>
                      <a:pt x="46" y="4"/>
                    </a:cubicBezTo>
                    <a:cubicBezTo>
                      <a:pt x="46" y="3"/>
                      <a:pt x="48" y="2"/>
                      <a:pt x="50" y="2"/>
                    </a:cubicBezTo>
                    <a:cubicBezTo>
                      <a:pt x="50" y="5"/>
                      <a:pt x="90" y="0"/>
                      <a:pt x="91" y="3"/>
                    </a:cubicBezTo>
                    <a:cubicBezTo>
                      <a:pt x="91" y="6"/>
                      <a:pt x="94" y="4"/>
                      <a:pt x="95" y="9"/>
                    </a:cubicBezTo>
                    <a:cubicBezTo>
                      <a:pt x="96" y="13"/>
                      <a:pt x="104" y="5"/>
                      <a:pt x="107" y="9"/>
                    </a:cubicBezTo>
                    <a:cubicBezTo>
                      <a:pt x="105" y="11"/>
                      <a:pt x="103" y="12"/>
                      <a:pt x="103" y="14"/>
                    </a:cubicBezTo>
                    <a:cubicBezTo>
                      <a:pt x="103" y="18"/>
                      <a:pt x="106" y="18"/>
                      <a:pt x="105" y="20"/>
                    </a:cubicBezTo>
                    <a:cubicBezTo>
                      <a:pt x="103" y="22"/>
                      <a:pt x="100" y="20"/>
                      <a:pt x="97" y="21"/>
                    </a:cubicBezTo>
                    <a:cubicBezTo>
                      <a:pt x="94" y="22"/>
                      <a:pt x="89" y="23"/>
                      <a:pt x="87" y="26"/>
                    </a:cubicBezTo>
                    <a:cubicBezTo>
                      <a:pt x="85" y="28"/>
                      <a:pt x="86" y="32"/>
                      <a:pt x="88" y="34"/>
                    </a:cubicBezTo>
                    <a:cubicBezTo>
                      <a:pt x="90" y="36"/>
                      <a:pt x="95" y="33"/>
                      <a:pt x="97" y="34"/>
                    </a:cubicBezTo>
                    <a:cubicBezTo>
                      <a:pt x="99" y="36"/>
                      <a:pt x="97" y="39"/>
                      <a:pt x="98" y="41"/>
                    </a:cubicBezTo>
                    <a:cubicBezTo>
                      <a:pt x="100" y="43"/>
                      <a:pt x="104" y="41"/>
                      <a:pt x="105" y="44"/>
                    </a:cubicBezTo>
                    <a:cubicBezTo>
                      <a:pt x="107" y="47"/>
                      <a:pt x="107" y="52"/>
                      <a:pt x="107" y="55"/>
                    </a:cubicBezTo>
                    <a:cubicBezTo>
                      <a:pt x="107" y="58"/>
                      <a:pt x="105" y="60"/>
                      <a:pt x="104" y="62"/>
                    </a:cubicBezTo>
                    <a:cubicBezTo>
                      <a:pt x="103" y="63"/>
                      <a:pt x="101" y="60"/>
                      <a:pt x="100" y="63"/>
                    </a:cubicBezTo>
                    <a:cubicBezTo>
                      <a:pt x="99" y="65"/>
                      <a:pt x="101" y="70"/>
                      <a:pt x="101" y="73"/>
                    </a:cubicBezTo>
                    <a:cubicBezTo>
                      <a:pt x="100" y="75"/>
                      <a:pt x="100" y="76"/>
                      <a:pt x="97" y="77"/>
                    </a:cubicBezTo>
                    <a:cubicBezTo>
                      <a:pt x="94" y="78"/>
                      <a:pt x="85" y="78"/>
                      <a:pt x="82" y="80"/>
                    </a:cubicBezTo>
                    <a:cubicBezTo>
                      <a:pt x="79" y="82"/>
                      <a:pt x="79" y="84"/>
                      <a:pt x="81" y="86"/>
                    </a:cubicBezTo>
                    <a:cubicBezTo>
                      <a:pt x="83" y="88"/>
                      <a:pt x="89" y="87"/>
                      <a:pt x="91" y="89"/>
                    </a:cubicBezTo>
                    <a:cubicBezTo>
                      <a:pt x="94" y="90"/>
                      <a:pt x="95" y="92"/>
                      <a:pt x="94" y="94"/>
                    </a:cubicBezTo>
                    <a:cubicBezTo>
                      <a:pt x="92" y="95"/>
                      <a:pt x="88" y="93"/>
                      <a:pt x="87" y="95"/>
                    </a:cubicBezTo>
                    <a:cubicBezTo>
                      <a:pt x="85" y="97"/>
                      <a:pt x="87" y="101"/>
                      <a:pt x="85" y="103"/>
                    </a:cubicBezTo>
                    <a:cubicBezTo>
                      <a:pt x="83" y="105"/>
                      <a:pt x="78" y="103"/>
                      <a:pt x="77" y="106"/>
                    </a:cubicBezTo>
                    <a:cubicBezTo>
                      <a:pt x="75" y="108"/>
                      <a:pt x="76" y="113"/>
                      <a:pt x="77" y="115"/>
                    </a:cubicBezTo>
                    <a:cubicBezTo>
                      <a:pt x="79" y="117"/>
                      <a:pt x="83" y="114"/>
                      <a:pt x="85" y="115"/>
                    </a:cubicBezTo>
                    <a:cubicBezTo>
                      <a:pt x="88" y="116"/>
                      <a:pt x="90" y="117"/>
                      <a:pt x="91" y="119"/>
                    </a:cubicBezTo>
                    <a:cubicBezTo>
                      <a:pt x="92" y="121"/>
                      <a:pt x="92" y="124"/>
                      <a:pt x="90" y="126"/>
                    </a:cubicBezTo>
                    <a:cubicBezTo>
                      <a:pt x="89" y="128"/>
                      <a:pt x="85" y="128"/>
                      <a:pt x="83" y="130"/>
                    </a:cubicBezTo>
                    <a:cubicBezTo>
                      <a:pt x="81" y="132"/>
                      <a:pt x="78" y="135"/>
                      <a:pt x="77" y="138"/>
                    </a:cubicBezTo>
                    <a:cubicBezTo>
                      <a:pt x="76" y="141"/>
                      <a:pt x="79" y="146"/>
                      <a:pt x="76" y="148"/>
                    </a:cubicBezTo>
                    <a:cubicBezTo>
                      <a:pt x="73" y="150"/>
                      <a:pt x="68" y="147"/>
                      <a:pt x="65" y="147"/>
                    </a:cubicBezTo>
                    <a:cubicBezTo>
                      <a:pt x="62" y="148"/>
                      <a:pt x="62" y="149"/>
                      <a:pt x="62" y="151"/>
                    </a:cubicBezTo>
                    <a:cubicBezTo>
                      <a:pt x="62" y="153"/>
                      <a:pt x="64" y="153"/>
                      <a:pt x="66" y="154"/>
                    </a:cubicBezTo>
                    <a:cubicBezTo>
                      <a:pt x="67" y="156"/>
                      <a:pt x="73" y="157"/>
                      <a:pt x="69" y="160"/>
                    </a:cubicBezTo>
                    <a:cubicBezTo>
                      <a:pt x="67" y="163"/>
                      <a:pt x="64" y="167"/>
                      <a:pt x="58" y="17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xmlns="" id="{5C52DCB7-CAE1-4E02-8913-35BAD23865B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349864" y="5592553"/>
                <a:ext cx="720080" cy="480213"/>
              </a:xfrm>
              <a:custGeom>
                <a:avLst/>
                <a:gdLst/>
                <a:ahLst/>
                <a:cxnLst>
                  <a:cxn ang="0">
                    <a:pos x="46" y="101"/>
                  </a:cxn>
                  <a:cxn ang="0">
                    <a:pos x="41" y="97"/>
                  </a:cxn>
                  <a:cxn ang="0">
                    <a:pos x="35" y="93"/>
                  </a:cxn>
                  <a:cxn ang="0">
                    <a:pos x="28" y="92"/>
                  </a:cxn>
                  <a:cxn ang="0">
                    <a:pos x="26" y="87"/>
                  </a:cxn>
                  <a:cxn ang="0">
                    <a:pos x="19" y="80"/>
                  </a:cxn>
                  <a:cxn ang="0">
                    <a:pos x="10" y="78"/>
                  </a:cxn>
                  <a:cxn ang="0">
                    <a:pos x="10" y="73"/>
                  </a:cxn>
                  <a:cxn ang="0">
                    <a:pos x="4" y="70"/>
                  </a:cxn>
                  <a:cxn ang="0">
                    <a:pos x="0" y="61"/>
                  </a:cxn>
                  <a:cxn ang="0">
                    <a:pos x="1" y="57"/>
                  </a:cxn>
                  <a:cxn ang="0">
                    <a:pos x="10" y="49"/>
                  </a:cxn>
                  <a:cxn ang="0">
                    <a:pos x="19" y="49"/>
                  </a:cxn>
                  <a:cxn ang="0">
                    <a:pos x="35" y="49"/>
                  </a:cxn>
                  <a:cxn ang="0">
                    <a:pos x="36" y="43"/>
                  </a:cxn>
                  <a:cxn ang="0">
                    <a:pos x="44" y="43"/>
                  </a:cxn>
                  <a:cxn ang="0">
                    <a:pos x="50" y="39"/>
                  </a:cxn>
                  <a:cxn ang="0">
                    <a:pos x="57" y="32"/>
                  </a:cxn>
                  <a:cxn ang="0">
                    <a:pos x="66" y="37"/>
                  </a:cxn>
                  <a:cxn ang="0">
                    <a:pos x="66" y="31"/>
                  </a:cxn>
                  <a:cxn ang="0">
                    <a:pos x="74" y="31"/>
                  </a:cxn>
                  <a:cxn ang="0">
                    <a:pos x="76" y="25"/>
                  </a:cxn>
                  <a:cxn ang="0">
                    <a:pos x="84" y="24"/>
                  </a:cxn>
                  <a:cxn ang="0">
                    <a:pos x="87" y="17"/>
                  </a:cxn>
                  <a:cxn ang="0">
                    <a:pos x="93" y="15"/>
                  </a:cxn>
                  <a:cxn ang="0">
                    <a:pos x="101" y="9"/>
                  </a:cxn>
                  <a:cxn ang="0">
                    <a:pos x="109" y="5"/>
                  </a:cxn>
                  <a:cxn ang="0">
                    <a:pos x="109" y="0"/>
                  </a:cxn>
                  <a:cxn ang="0">
                    <a:pos x="114" y="9"/>
                  </a:cxn>
                  <a:cxn ang="0">
                    <a:pos x="120" y="9"/>
                  </a:cxn>
                  <a:cxn ang="0">
                    <a:pos x="123" y="13"/>
                  </a:cxn>
                  <a:cxn ang="0">
                    <a:pos x="118" y="17"/>
                  </a:cxn>
                  <a:cxn ang="0">
                    <a:pos x="122" y="20"/>
                  </a:cxn>
                  <a:cxn ang="0">
                    <a:pos x="127" y="22"/>
                  </a:cxn>
                  <a:cxn ang="0">
                    <a:pos x="128" y="28"/>
                  </a:cxn>
                  <a:cxn ang="0">
                    <a:pos x="126" y="36"/>
                  </a:cxn>
                  <a:cxn ang="0">
                    <a:pos x="119" y="38"/>
                  </a:cxn>
                  <a:cxn ang="0">
                    <a:pos x="119" y="46"/>
                  </a:cxn>
                  <a:cxn ang="0">
                    <a:pos x="112" y="43"/>
                  </a:cxn>
                  <a:cxn ang="0">
                    <a:pos x="110" y="49"/>
                  </a:cxn>
                  <a:cxn ang="0">
                    <a:pos x="97" y="48"/>
                  </a:cxn>
                  <a:cxn ang="0">
                    <a:pos x="99" y="59"/>
                  </a:cxn>
                  <a:cxn ang="0">
                    <a:pos x="87" y="58"/>
                  </a:cxn>
                  <a:cxn ang="0">
                    <a:pos x="88" y="73"/>
                  </a:cxn>
                  <a:cxn ang="0">
                    <a:pos x="78" y="72"/>
                  </a:cxn>
                  <a:cxn ang="0">
                    <a:pos x="66" y="70"/>
                  </a:cxn>
                  <a:cxn ang="0">
                    <a:pos x="59" y="72"/>
                  </a:cxn>
                  <a:cxn ang="0">
                    <a:pos x="49" y="80"/>
                  </a:cxn>
                  <a:cxn ang="0">
                    <a:pos x="42" y="86"/>
                  </a:cxn>
                  <a:cxn ang="0">
                    <a:pos x="46" y="101"/>
                  </a:cxn>
                </a:cxnLst>
                <a:rect l="0" t="0" r="r" b="b"/>
                <a:pathLst>
                  <a:path w="129" h="101">
                    <a:moveTo>
                      <a:pt x="46" y="101"/>
                    </a:moveTo>
                    <a:cubicBezTo>
                      <a:pt x="44" y="99"/>
                      <a:pt x="42" y="98"/>
                      <a:pt x="41" y="97"/>
                    </a:cubicBezTo>
                    <a:cubicBezTo>
                      <a:pt x="38" y="95"/>
                      <a:pt x="37" y="94"/>
                      <a:pt x="35" y="93"/>
                    </a:cubicBezTo>
                    <a:cubicBezTo>
                      <a:pt x="32" y="92"/>
                      <a:pt x="29" y="93"/>
                      <a:pt x="28" y="92"/>
                    </a:cubicBezTo>
                    <a:cubicBezTo>
                      <a:pt x="26" y="91"/>
                      <a:pt x="28" y="89"/>
                      <a:pt x="26" y="87"/>
                    </a:cubicBezTo>
                    <a:cubicBezTo>
                      <a:pt x="25" y="85"/>
                      <a:pt x="21" y="82"/>
                      <a:pt x="19" y="80"/>
                    </a:cubicBezTo>
                    <a:cubicBezTo>
                      <a:pt x="16" y="79"/>
                      <a:pt x="12" y="79"/>
                      <a:pt x="10" y="78"/>
                    </a:cubicBezTo>
                    <a:cubicBezTo>
                      <a:pt x="9" y="76"/>
                      <a:pt x="12" y="74"/>
                      <a:pt x="10" y="73"/>
                    </a:cubicBezTo>
                    <a:cubicBezTo>
                      <a:pt x="9" y="71"/>
                      <a:pt x="6" y="72"/>
                      <a:pt x="4" y="70"/>
                    </a:cubicBezTo>
                    <a:cubicBezTo>
                      <a:pt x="3" y="68"/>
                      <a:pt x="0" y="65"/>
                      <a:pt x="0" y="61"/>
                    </a:cubicBezTo>
                    <a:cubicBezTo>
                      <a:pt x="0" y="60"/>
                      <a:pt x="1" y="58"/>
                      <a:pt x="1" y="57"/>
                    </a:cubicBezTo>
                    <a:cubicBezTo>
                      <a:pt x="5" y="54"/>
                      <a:pt x="8" y="51"/>
                      <a:pt x="10" y="49"/>
                    </a:cubicBezTo>
                    <a:cubicBezTo>
                      <a:pt x="13" y="49"/>
                      <a:pt x="16" y="49"/>
                      <a:pt x="19" y="49"/>
                    </a:cubicBezTo>
                    <a:cubicBezTo>
                      <a:pt x="24" y="49"/>
                      <a:pt x="31" y="51"/>
                      <a:pt x="35" y="49"/>
                    </a:cubicBezTo>
                    <a:cubicBezTo>
                      <a:pt x="38" y="48"/>
                      <a:pt x="34" y="44"/>
                      <a:pt x="36" y="43"/>
                    </a:cubicBezTo>
                    <a:cubicBezTo>
                      <a:pt x="38" y="42"/>
                      <a:pt x="42" y="44"/>
                      <a:pt x="44" y="43"/>
                    </a:cubicBezTo>
                    <a:cubicBezTo>
                      <a:pt x="47" y="43"/>
                      <a:pt x="48" y="41"/>
                      <a:pt x="50" y="39"/>
                    </a:cubicBezTo>
                    <a:cubicBezTo>
                      <a:pt x="52" y="37"/>
                      <a:pt x="54" y="32"/>
                      <a:pt x="57" y="32"/>
                    </a:cubicBezTo>
                    <a:cubicBezTo>
                      <a:pt x="60" y="32"/>
                      <a:pt x="63" y="38"/>
                      <a:pt x="66" y="37"/>
                    </a:cubicBezTo>
                    <a:cubicBezTo>
                      <a:pt x="68" y="37"/>
                      <a:pt x="64" y="32"/>
                      <a:pt x="66" y="31"/>
                    </a:cubicBezTo>
                    <a:cubicBezTo>
                      <a:pt x="68" y="29"/>
                      <a:pt x="72" y="33"/>
                      <a:pt x="74" y="31"/>
                    </a:cubicBezTo>
                    <a:cubicBezTo>
                      <a:pt x="76" y="30"/>
                      <a:pt x="74" y="26"/>
                      <a:pt x="76" y="25"/>
                    </a:cubicBezTo>
                    <a:cubicBezTo>
                      <a:pt x="78" y="23"/>
                      <a:pt x="81" y="25"/>
                      <a:pt x="84" y="24"/>
                    </a:cubicBezTo>
                    <a:cubicBezTo>
                      <a:pt x="86" y="22"/>
                      <a:pt x="86" y="19"/>
                      <a:pt x="87" y="17"/>
                    </a:cubicBezTo>
                    <a:cubicBezTo>
                      <a:pt x="89" y="16"/>
                      <a:pt x="91" y="17"/>
                      <a:pt x="93" y="15"/>
                    </a:cubicBezTo>
                    <a:cubicBezTo>
                      <a:pt x="96" y="14"/>
                      <a:pt x="98" y="11"/>
                      <a:pt x="101" y="9"/>
                    </a:cubicBezTo>
                    <a:cubicBezTo>
                      <a:pt x="103" y="7"/>
                      <a:pt x="107" y="7"/>
                      <a:pt x="109" y="5"/>
                    </a:cubicBezTo>
                    <a:cubicBezTo>
                      <a:pt x="110" y="4"/>
                      <a:pt x="109" y="2"/>
                      <a:pt x="109" y="0"/>
                    </a:cubicBezTo>
                    <a:cubicBezTo>
                      <a:pt x="111" y="4"/>
                      <a:pt x="112" y="8"/>
                      <a:pt x="114" y="9"/>
                    </a:cubicBezTo>
                    <a:cubicBezTo>
                      <a:pt x="118" y="12"/>
                      <a:pt x="118" y="9"/>
                      <a:pt x="120" y="9"/>
                    </a:cubicBezTo>
                    <a:cubicBezTo>
                      <a:pt x="121" y="10"/>
                      <a:pt x="123" y="11"/>
                      <a:pt x="123" y="13"/>
                    </a:cubicBezTo>
                    <a:cubicBezTo>
                      <a:pt x="122" y="14"/>
                      <a:pt x="118" y="15"/>
                      <a:pt x="118" y="17"/>
                    </a:cubicBezTo>
                    <a:cubicBezTo>
                      <a:pt x="118" y="19"/>
                      <a:pt x="120" y="19"/>
                      <a:pt x="122" y="20"/>
                    </a:cubicBezTo>
                    <a:cubicBezTo>
                      <a:pt x="123" y="21"/>
                      <a:pt x="126" y="21"/>
                      <a:pt x="127" y="22"/>
                    </a:cubicBezTo>
                    <a:cubicBezTo>
                      <a:pt x="128" y="24"/>
                      <a:pt x="129" y="26"/>
                      <a:pt x="128" y="28"/>
                    </a:cubicBezTo>
                    <a:cubicBezTo>
                      <a:pt x="128" y="30"/>
                      <a:pt x="128" y="34"/>
                      <a:pt x="126" y="36"/>
                    </a:cubicBezTo>
                    <a:cubicBezTo>
                      <a:pt x="124" y="38"/>
                      <a:pt x="120" y="36"/>
                      <a:pt x="119" y="38"/>
                    </a:cubicBezTo>
                    <a:cubicBezTo>
                      <a:pt x="118" y="40"/>
                      <a:pt x="121" y="44"/>
                      <a:pt x="119" y="46"/>
                    </a:cubicBezTo>
                    <a:cubicBezTo>
                      <a:pt x="117" y="47"/>
                      <a:pt x="114" y="43"/>
                      <a:pt x="112" y="43"/>
                    </a:cubicBezTo>
                    <a:cubicBezTo>
                      <a:pt x="110" y="44"/>
                      <a:pt x="113" y="48"/>
                      <a:pt x="110" y="49"/>
                    </a:cubicBezTo>
                    <a:cubicBezTo>
                      <a:pt x="107" y="49"/>
                      <a:pt x="100" y="45"/>
                      <a:pt x="97" y="48"/>
                    </a:cubicBezTo>
                    <a:cubicBezTo>
                      <a:pt x="94" y="50"/>
                      <a:pt x="102" y="56"/>
                      <a:pt x="99" y="59"/>
                    </a:cubicBezTo>
                    <a:cubicBezTo>
                      <a:pt x="96" y="62"/>
                      <a:pt x="90" y="55"/>
                      <a:pt x="87" y="58"/>
                    </a:cubicBezTo>
                    <a:cubicBezTo>
                      <a:pt x="84" y="62"/>
                      <a:pt x="90" y="69"/>
                      <a:pt x="88" y="73"/>
                    </a:cubicBezTo>
                    <a:cubicBezTo>
                      <a:pt x="86" y="76"/>
                      <a:pt x="82" y="72"/>
                      <a:pt x="78" y="72"/>
                    </a:cubicBezTo>
                    <a:cubicBezTo>
                      <a:pt x="75" y="72"/>
                      <a:pt x="69" y="70"/>
                      <a:pt x="66" y="70"/>
                    </a:cubicBezTo>
                    <a:cubicBezTo>
                      <a:pt x="62" y="70"/>
                      <a:pt x="62" y="70"/>
                      <a:pt x="59" y="72"/>
                    </a:cubicBezTo>
                    <a:cubicBezTo>
                      <a:pt x="56" y="74"/>
                      <a:pt x="52" y="77"/>
                      <a:pt x="49" y="80"/>
                    </a:cubicBezTo>
                    <a:cubicBezTo>
                      <a:pt x="46" y="82"/>
                      <a:pt x="43" y="80"/>
                      <a:pt x="42" y="86"/>
                    </a:cubicBezTo>
                    <a:cubicBezTo>
                      <a:pt x="41" y="89"/>
                      <a:pt x="44" y="95"/>
                      <a:pt x="46" y="10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xmlns="" id="{253F6349-A33C-4916-9D67-ECC413282F6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590094" y="5815294"/>
                <a:ext cx="702079" cy="461482"/>
              </a:xfrm>
              <a:custGeom>
                <a:avLst/>
                <a:gdLst/>
                <a:ahLst/>
                <a:cxnLst>
                  <a:cxn ang="0">
                    <a:pos x="57" y="94"/>
                  </a:cxn>
                  <a:cxn ang="0">
                    <a:pos x="53" y="91"/>
                  </a:cxn>
                  <a:cxn ang="0">
                    <a:pos x="49" y="96"/>
                  </a:cxn>
                  <a:cxn ang="0">
                    <a:pos x="42" y="95"/>
                  </a:cxn>
                  <a:cxn ang="0">
                    <a:pos x="41" y="85"/>
                  </a:cxn>
                  <a:cxn ang="0">
                    <a:pos x="32" y="81"/>
                  </a:cxn>
                  <a:cxn ang="0">
                    <a:pos x="28" y="73"/>
                  </a:cxn>
                  <a:cxn ang="0">
                    <a:pos x="18" y="65"/>
                  </a:cxn>
                  <a:cxn ang="0">
                    <a:pos x="14" y="59"/>
                  </a:cxn>
                  <a:cxn ang="0">
                    <a:pos x="2" y="49"/>
                  </a:cxn>
                  <a:cxn ang="0">
                    <a:pos x="5" y="52"/>
                  </a:cxn>
                  <a:cxn ang="0">
                    <a:pos x="1" y="37"/>
                  </a:cxn>
                  <a:cxn ang="0">
                    <a:pos x="8" y="31"/>
                  </a:cxn>
                  <a:cxn ang="0">
                    <a:pos x="18" y="23"/>
                  </a:cxn>
                  <a:cxn ang="0">
                    <a:pos x="25" y="21"/>
                  </a:cxn>
                  <a:cxn ang="0">
                    <a:pos x="37" y="23"/>
                  </a:cxn>
                  <a:cxn ang="0">
                    <a:pos x="47" y="24"/>
                  </a:cxn>
                  <a:cxn ang="0">
                    <a:pos x="46" y="9"/>
                  </a:cxn>
                  <a:cxn ang="0">
                    <a:pos x="58" y="10"/>
                  </a:cxn>
                  <a:cxn ang="0">
                    <a:pos x="68" y="15"/>
                  </a:cxn>
                  <a:cxn ang="0">
                    <a:pos x="76" y="26"/>
                  </a:cxn>
                  <a:cxn ang="0">
                    <a:pos x="87" y="25"/>
                  </a:cxn>
                  <a:cxn ang="0">
                    <a:pos x="93" y="16"/>
                  </a:cxn>
                  <a:cxn ang="0">
                    <a:pos x="96" y="5"/>
                  </a:cxn>
                  <a:cxn ang="0">
                    <a:pos x="106" y="9"/>
                  </a:cxn>
                  <a:cxn ang="0">
                    <a:pos x="110" y="3"/>
                  </a:cxn>
                  <a:cxn ang="0">
                    <a:pos x="123" y="0"/>
                  </a:cxn>
                  <a:cxn ang="0">
                    <a:pos x="125" y="6"/>
                  </a:cxn>
                  <a:cxn ang="0">
                    <a:pos x="120" y="11"/>
                  </a:cxn>
                  <a:cxn ang="0">
                    <a:pos x="123" y="32"/>
                  </a:cxn>
                  <a:cxn ang="0">
                    <a:pos x="116" y="39"/>
                  </a:cxn>
                  <a:cxn ang="0">
                    <a:pos x="107" y="39"/>
                  </a:cxn>
                  <a:cxn ang="0">
                    <a:pos x="101" y="45"/>
                  </a:cxn>
                  <a:cxn ang="0">
                    <a:pos x="99" y="56"/>
                  </a:cxn>
                  <a:cxn ang="0">
                    <a:pos x="93" y="56"/>
                  </a:cxn>
                  <a:cxn ang="0">
                    <a:pos x="94" y="66"/>
                  </a:cxn>
                  <a:cxn ang="0">
                    <a:pos x="88" y="68"/>
                  </a:cxn>
                  <a:cxn ang="0">
                    <a:pos x="86" y="80"/>
                  </a:cxn>
                  <a:cxn ang="0">
                    <a:pos x="72" y="85"/>
                  </a:cxn>
                  <a:cxn ang="0">
                    <a:pos x="70" y="91"/>
                  </a:cxn>
                  <a:cxn ang="0">
                    <a:pos x="57" y="94"/>
                  </a:cxn>
                </a:cxnLst>
                <a:rect l="0" t="0" r="r" b="b"/>
                <a:pathLst>
                  <a:path w="126" h="97">
                    <a:moveTo>
                      <a:pt x="57" y="94"/>
                    </a:moveTo>
                    <a:cubicBezTo>
                      <a:pt x="54" y="90"/>
                      <a:pt x="55" y="91"/>
                      <a:pt x="53" y="91"/>
                    </a:cubicBezTo>
                    <a:cubicBezTo>
                      <a:pt x="51" y="92"/>
                      <a:pt x="51" y="95"/>
                      <a:pt x="49" y="96"/>
                    </a:cubicBezTo>
                    <a:cubicBezTo>
                      <a:pt x="46" y="97"/>
                      <a:pt x="43" y="97"/>
                      <a:pt x="42" y="95"/>
                    </a:cubicBezTo>
                    <a:cubicBezTo>
                      <a:pt x="40" y="93"/>
                      <a:pt x="43" y="88"/>
                      <a:pt x="41" y="85"/>
                    </a:cubicBezTo>
                    <a:cubicBezTo>
                      <a:pt x="39" y="82"/>
                      <a:pt x="35" y="83"/>
                      <a:pt x="32" y="81"/>
                    </a:cubicBezTo>
                    <a:cubicBezTo>
                      <a:pt x="30" y="79"/>
                      <a:pt x="30" y="76"/>
                      <a:pt x="28" y="73"/>
                    </a:cubicBezTo>
                    <a:cubicBezTo>
                      <a:pt x="25" y="71"/>
                      <a:pt x="20" y="68"/>
                      <a:pt x="18" y="65"/>
                    </a:cubicBezTo>
                    <a:cubicBezTo>
                      <a:pt x="16" y="63"/>
                      <a:pt x="17" y="62"/>
                      <a:pt x="14" y="59"/>
                    </a:cubicBezTo>
                    <a:cubicBezTo>
                      <a:pt x="12" y="57"/>
                      <a:pt x="5" y="52"/>
                      <a:pt x="2" y="49"/>
                    </a:cubicBezTo>
                    <a:cubicBezTo>
                      <a:pt x="3" y="50"/>
                      <a:pt x="4" y="51"/>
                      <a:pt x="5" y="52"/>
                    </a:cubicBezTo>
                    <a:cubicBezTo>
                      <a:pt x="3" y="46"/>
                      <a:pt x="0" y="40"/>
                      <a:pt x="1" y="37"/>
                    </a:cubicBezTo>
                    <a:cubicBezTo>
                      <a:pt x="2" y="31"/>
                      <a:pt x="5" y="33"/>
                      <a:pt x="8" y="31"/>
                    </a:cubicBezTo>
                    <a:cubicBezTo>
                      <a:pt x="11" y="28"/>
                      <a:pt x="15" y="25"/>
                      <a:pt x="18" y="23"/>
                    </a:cubicBezTo>
                    <a:cubicBezTo>
                      <a:pt x="21" y="21"/>
                      <a:pt x="21" y="21"/>
                      <a:pt x="25" y="21"/>
                    </a:cubicBezTo>
                    <a:cubicBezTo>
                      <a:pt x="28" y="21"/>
                      <a:pt x="34" y="23"/>
                      <a:pt x="37" y="23"/>
                    </a:cubicBezTo>
                    <a:cubicBezTo>
                      <a:pt x="41" y="23"/>
                      <a:pt x="45" y="27"/>
                      <a:pt x="47" y="24"/>
                    </a:cubicBezTo>
                    <a:cubicBezTo>
                      <a:pt x="49" y="20"/>
                      <a:pt x="43" y="13"/>
                      <a:pt x="46" y="9"/>
                    </a:cubicBezTo>
                    <a:cubicBezTo>
                      <a:pt x="49" y="6"/>
                      <a:pt x="55" y="13"/>
                      <a:pt x="58" y="10"/>
                    </a:cubicBezTo>
                    <a:cubicBezTo>
                      <a:pt x="62" y="12"/>
                      <a:pt x="65" y="13"/>
                      <a:pt x="68" y="15"/>
                    </a:cubicBezTo>
                    <a:cubicBezTo>
                      <a:pt x="71" y="18"/>
                      <a:pt x="73" y="24"/>
                      <a:pt x="76" y="26"/>
                    </a:cubicBezTo>
                    <a:cubicBezTo>
                      <a:pt x="80" y="27"/>
                      <a:pt x="84" y="27"/>
                      <a:pt x="87" y="25"/>
                    </a:cubicBezTo>
                    <a:cubicBezTo>
                      <a:pt x="91" y="23"/>
                      <a:pt x="92" y="19"/>
                      <a:pt x="93" y="16"/>
                    </a:cubicBezTo>
                    <a:cubicBezTo>
                      <a:pt x="95" y="12"/>
                      <a:pt x="93" y="7"/>
                      <a:pt x="96" y="5"/>
                    </a:cubicBezTo>
                    <a:cubicBezTo>
                      <a:pt x="100" y="3"/>
                      <a:pt x="103" y="10"/>
                      <a:pt x="106" y="9"/>
                    </a:cubicBezTo>
                    <a:cubicBezTo>
                      <a:pt x="109" y="9"/>
                      <a:pt x="107" y="5"/>
                      <a:pt x="110" y="3"/>
                    </a:cubicBezTo>
                    <a:cubicBezTo>
                      <a:pt x="114" y="1"/>
                      <a:pt x="120" y="0"/>
                      <a:pt x="123" y="0"/>
                    </a:cubicBezTo>
                    <a:cubicBezTo>
                      <a:pt x="126" y="1"/>
                      <a:pt x="126" y="4"/>
                      <a:pt x="125" y="6"/>
                    </a:cubicBezTo>
                    <a:cubicBezTo>
                      <a:pt x="124" y="8"/>
                      <a:pt x="120" y="7"/>
                      <a:pt x="120" y="11"/>
                    </a:cubicBezTo>
                    <a:cubicBezTo>
                      <a:pt x="120" y="16"/>
                      <a:pt x="124" y="27"/>
                      <a:pt x="123" y="32"/>
                    </a:cubicBezTo>
                    <a:cubicBezTo>
                      <a:pt x="122" y="37"/>
                      <a:pt x="119" y="38"/>
                      <a:pt x="116" y="39"/>
                    </a:cubicBezTo>
                    <a:cubicBezTo>
                      <a:pt x="113" y="40"/>
                      <a:pt x="109" y="38"/>
                      <a:pt x="107" y="39"/>
                    </a:cubicBezTo>
                    <a:cubicBezTo>
                      <a:pt x="104" y="40"/>
                      <a:pt x="102" y="42"/>
                      <a:pt x="101" y="45"/>
                    </a:cubicBezTo>
                    <a:cubicBezTo>
                      <a:pt x="99" y="48"/>
                      <a:pt x="101" y="53"/>
                      <a:pt x="99" y="56"/>
                    </a:cubicBezTo>
                    <a:cubicBezTo>
                      <a:pt x="98" y="58"/>
                      <a:pt x="94" y="53"/>
                      <a:pt x="93" y="56"/>
                    </a:cubicBezTo>
                    <a:cubicBezTo>
                      <a:pt x="91" y="58"/>
                      <a:pt x="95" y="64"/>
                      <a:pt x="94" y="66"/>
                    </a:cubicBezTo>
                    <a:cubicBezTo>
                      <a:pt x="93" y="69"/>
                      <a:pt x="90" y="66"/>
                      <a:pt x="88" y="68"/>
                    </a:cubicBezTo>
                    <a:cubicBezTo>
                      <a:pt x="87" y="71"/>
                      <a:pt x="89" y="77"/>
                      <a:pt x="86" y="80"/>
                    </a:cubicBezTo>
                    <a:cubicBezTo>
                      <a:pt x="83" y="83"/>
                      <a:pt x="75" y="83"/>
                      <a:pt x="72" y="85"/>
                    </a:cubicBezTo>
                    <a:cubicBezTo>
                      <a:pt x="69" y="87"/>
                      <a:pt x="73" y="89"/>
                      <a:pt x="70" y="91"/>
                    </a:cubicBezTo>
                    <a:cubicBezTo>
                      <a:pt x="67" y="92"/>
                      <a:pt x="65" y="89"/>
                      <a:pt x="57" y="94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xmlns="" id="{09400198-C9D9-4207-9E3A-B4001A6902A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283615" y="6207543"/>
                <a:ext cx="252028" cy="231592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12" y="8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5" y="5"/>
                  </a:cxn>
                  <a:cxn ang="0">
                    <a:pos x="33" y="8"/>
                  </a:cxn>
                  <a:cxn ang="0">
                    <a:pos x="35" y="16"/>
                  </a:cxn>
                  <a:cxn ang="0">
                    <a:pos x="44" y="21"/>
                  </a:cxn>
                  <a:cxn ang="0">
                    <a:pos x="42" y="34"/>
                  </a:cxn>
                  <a:cxn ang="0">
                    <a:pos x="35" y="37"/>
                  </a:cxn>
                  <a:cxn ang="0">
                    <a:pos x="37" y="49"/>
                  </a:cxn>
                  <a:cxn ang="0">
                    <a:pos x="34" y="48"/>
                  </a:cxn>
                  <a:cxn ang="0">
                    <a:pos x="19" y="48"/>
                  </a:cxn>
                  <a:cxn ang="0">
                    <a:pos x="8" y="47"/>
                  </a:cxn>
                  <a:cxn ang="0">
                    <a:pos x="0" y="41"/>
                  </a:cxn>
                  <a:cxn ang="0">
                    <a:pos x="1" y="33"/>
                  </a:cxn>
                  <a:cxn ang="0">
                    <a:pos x="2" y="27"/>
                  </a:cxn>
                  <a:cxn ang="0">
                    <a:pos x="9" y="20"/>
                  </a:cxn>
                  <a:cxn ang="0">
                    <a:pos x="13" y="13"/>
                  </a:cxn>
                  <a:cxn ang="0">
                    <a:pos x="6" y="11"/>
                  </a:cxn>
                  <a:cxn ang="0">
                    <a:pos x="5" y="11"/>
                  </a:cxn>
                </a:cxnLst>
                <a:rect l="0" t="0" r="r" b="b"/>
                <a:pathLst>
                  <a:path w="45" h="49">
                    <a:moveTo>
                      <a:pt x="5" y="11"/>
                    </a:moveTo>
                    <a:cubicBezTo>
                      <a:pt x="8" y="10"/>
                      <a:pt x="10" y="9"/>
                      <a:pt x="12" y="8"/>
                    </a:cubicBezTo>
                    <a:cubicBezTo>
                      <a:pt x="17" y="5"/>
                      <a:pt x="15" y="3"/>
                      <a:pt x="19" y="1"/>
                    </a:cubicBezTo>
                    <a:cubicBezTo>
                      <a:pt x="19" y="1"/>
                      <a:pt x="20" y="1"/>
                      <a:pt x="21" y="0"/>
                    </a:cubicBezTo>
                    <a:cubicBezTo>
                      <a:pt x="22" y="2"/>
                      <a:pt x="23" y="4"/>
                      <a:pt x="25" y="5"/>
                    </a:cubicBezTo>
                    <a:cubicBezTo>
                      <a:pt x="28" y="7"/>
                      <a:pt x="31" y="6"/>
                      <a:pt x="33" y="8"/>
                    </a:cubicBezTo>
                    <a:cubicBezTo>
                      <a:pt x="35" y="10"/>
                      <a:pt x="34" y="14"/>
                      <a:pt x="35" y="16"/>
                    </a:cubicBezTo>
                    <a:cubicBezTo>
                      <a:pt x="37" y="19"/>
                      <a:pt x="42" y="18"/>
                      <a:pt x="44" y="21"/>
                    </a:cubicBezTo>
                    <a:cubicBezTo>
                      <a:pt x="45" y="25"/>
                      <a:pt x="44" y="31"/>
                      <a:pt x="42" y="34"/>
                    </a:cubicBezTo>
                    <a:cubicBezTo>
                      <a:pt x="41" y="37"/>
                      <a:pt x="37" y="33"/>
                      <a:pt x="35" y="37"/>
                    </a:cubicBezTo>
                    <a:cubicBezTo>
                      <a:pt x="34" y="39"/>
                      <a:pt x="38" y="45"/>
                      <a:pt x="37" y="49"/>
                    </a:cubicBezTo>
                    <a:cubicBezTo>
                      <a:pt x="36" y="49"/>
                      <a:pt x="35" y="48"/>
                      <a:pt x="34" y="48"/>
                    </a:cubicBezTo>
                    <a:cubicBezTo>
                      <a:pt x="20" y="47"/>
                      <a:pt x="24" y="48"/>
                      <a:pt x="19" y="48"/>
                    </a:cubicBezTo>
                    <a:cubicBezTo>
                      <a:pt x="15" y="47"/>
                      <a:pt x="11" y="48"/>
                      <a:pt x="8" y="47"/>
                    </a:cubicBezTo>
                    <a:cubicBezTo>
                      <a:pt x="4" y="46"/>
                      <a:pt x="4" y="45"/>
                      <a:pt x="0" y="41"/>
                    </a:cubicBezTo>
                    <a:cubicBezTo>
                      <a:pt x="2" y="40"/>
                      <a:pt x="1" y="35"/>
                      <a:pt x="1" y="33"/>
                    </a:cubicBezTo>
                    <a:cubicBezTo>
                      <a:pt x="2" y="31"/>
                      <a:pt x="1" y="29"/>
                      <a:pt x="2" y="27"/>
                    </a:cubicBezTo>
                    <a:cubicBezTo>
                      <a:pt x="3" y="25"/>
                      <a:pt x="7" y="22"/>
                      <a:pt x="9" y="20"/>
                    </a:cubicBezTo>
                    <a:cubicBezTo>
                      <a:pt x="10" y="18"/>
                      <a:pt x="14" y="16"/>
                      <a:pt x="13" y="13"/>
                    </a:cubicBezTo>
                    <a:cubicBezTo>
                      <a:pt x="12" y="11"/>
                      <a:pt x="7" y="13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xmlns="" id="{4BD01EA1-DFBF-4A33-873E-9EF2D98F6B4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428682" y="5026103"/>
                <a:ext cx="586066" cy="618146"/>
              </a:xfrm>
              <a:custGeom>
                <a:avLst/>
                <a:gdLst/>
                <a:ahLst/>
                <a:cxnLst>
                  <a:cxn ang="0">
                    <a:pos x="16" y="130"/>
                  </a:cxn>
                  <a:cxn ang="0">
                    <a:pos x="24" y="128"/>
                  </a:cxn>
                  <a:cxn ang="0">
                    <a:pos x="24" y="122"/>
                  </a:cxn>
                  <a:cxn ang="0">
                    <a:pos x="28" y="120"/>
                  </a:cxn>
                  <a:cxn ang="0">
                    <a:pos x="28" y="109"/>
                  </a:cxn>
                  <a:cxn ang="0">
                    <a:pos x="44" y="106"/>
                  </a:cxn>
                  <a:cxn ang="0">
                    <a:pos x="49" y="102"/>
                  </a:cxn>
                  <a:cxn ang="0">
                    <a:pos x="61" y="102"/>
                  </a:cxn>
                  <a:cxn ang="0">
                    <a:pos x="69" y="95"/>
                  </a:cxn>
                  <a:cxn ang="0">
                    <a:pos x="73" y="86"/>
                  </a:cxn>
                  <a:cxn ang="0">
                    <a:pos x="81" y="84"/>
                  </a:cxn>
                  <a:cxn ang="0">
                    <a:pos x="84" y="78"/>
                  </a:cxn>
                  <a:cxn ang="0">
                    <a:pos x="83" y="71"/>
                  </a:cxn>
                  <a:cxn ang="0">
                    <a:pos x="89" y="65"/>
                  </a:cxn>
                  <a:cxn ang="0">
                    <a:pos x="101" y="65"/>
                  </a:cxn>
                  <a:cxn ang="0">
                    <a:pos x="100" y="53"/>
                  </a:cxn>
                  <a:cxn ang="0">
                    <a:pos x="101" y="46"/>
                  </a:cxn>
                  <a:cxn ang="0">
                    <a:pos x="104" y="39"/>
                  </a:cxn>
                  <a:cxn ang="0">
                    <a:pos x="105" y="23"/>
                  </a:cxn>
                  <a:cxn ang="0">
                    <a:pos x="103" y="22"/>
                  </a:cxn>
                  <a:cxn ang="0">
                    <a:pos x="98" y="13"/>
                  </a:cxn>
                  <a:cxn ang="0">
                    <a:pos x="88" y="13"/>
                  </a:cxn>
                  <a:cxn ang="0">
                    <a:pos x="82" y="1"/>
                  </a:cxn>
                  <a:cxn ang="0">
                    <a:pos x="75" y="6"/>
                  </a:cxn>
                  <a:cxn ang="0">
                    <a:pos x="58" y="3"/>
                  </a:cxn>
                  <a:cxn ang="0">
                    <a:pos x="53" y="11"/>
                  </a:cxn>
                  <a:cxn ang="0">
                    <a:pos x="44" y="13"/>
                  </a:cxn>
                  <a:cxn ang="0">
                    <a:pos x="40" y="22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8" y="20"/>
                  </a:cxn>
                  <a:cxn ang="0">
                    <a:pos x="30" y="26"/>
                  </a:cxn>
                  <a:cxn ang="0">
                    <a:pos x="22" y="27"/>
                  </a:cxn>
                  <a:cxn ang="0">
                    <a:pos x="12" y="32"/>
                  </a:cxn>
                  <a:cxn ang="0">
                    <a:pos x="13" y="40"/>
                  </a:cxn>
                  <a:cxn ang="0">
                    <a:pos x="22" y="40"/>
                  </a:cxn>
                  <a:cxn ang="0">
                    <a:pos x="23" y="47"/>
                  </a:cxn>
                  <a:cxn ang="0">
                    <a:pos x="30" y="50"/>
                  </a:cxn>
                  <a:cxn ang="0">
                    <a:pos x="32" y="61"/>
                  </a:cxn>
                  <a:cxn ang="0">
                    <a:pos x="29" y="68"/>
                  </a:cxn>
                  <a:cxn ang="0">
                    <a:pos x="25" y="69"/>
                  </a:cxn>
                  <a:cxn ang="0">
                    <a:pos x="26" y="79"/>
                  </a:cxn>
                  <a:cxn ang="0">
                    <a:pos x="22" y="83"/>
                  </a:cxn>
                  <a:cxn ang="0">
                    <a:pos x="7" y="86"/>
                  </a:cxn>
                  <a:cxn ang="0">
                    <a:pos x="6" y="92"/>
                  </a:cxn>
                  <a:cxn ang="0">
                    <a:pos x="16" y="95"/>
                  </a:cxn>
                  <a:cxn ang="0">
                    <a:pos x="19" y="100"/>
                  </a:cxn>
                  <a:cxn ang="0">
                    <a:pos x="12" y="101"/>
                  </a:cxn>
                  <a:cxn ang="0">
                    <a:pos x="10" y="109"/>
                  </a:cxn>
                  <a:cxn ang="0">
                    <a:pos x="2" y="112"/>
                  </a:cxn>
                  <a:cxn ang="0">
                    <a:pos x="2" y="121"/>
                  </a:cxn>
                  <a:cxn ang="0">
                    <a:pos x="10" y="121"/>
                  </a:cxn>
                  <a:cxn ang="0">
                    <a:pos x="16" y="125"/>
                  </a:cxn>
                  <a:cxn ang="0">
                    <a:pos x="16" y="130"/>
                  </a:cxn>
                </a:cxnLst>
                <a:rect l="0" t="0" r="r" b="b"/>
                <a:pathLst>
                  <a:path w="105" h="130">
                    <a:moveTo>
                      <a:pt x="16" y="130"/>
                    </a:moveTo>
                    <a:cubicBezTo>
                      <a:pt x="20" y="129"/>
                      <a:pt x="22" y="128"/>
                      <a:pt x="24" y="128"/>
                    </a:cubicBezTo>
                    <a:cubicBezTo>
                      <a:pt x="33" y="127"/>
                      <a:pt x="23" y="123"/>
                      <a:pt x="24" y="122"/>
                    </a:cubicBezTo>
                    <a:cubicBezTo>
                      <a:pt x="25" y="120"/>
                      <a:pt x="27" y="122"/>
                      <a:pt x="28" y="120"/>
                    </a:cubicBezTo>
                    <a:cubicBezTo>
                      <a:pt x="29" y="117"/>
                      <a:pt x="25" y="111"/>
                      <a:pt x="28" y="109"/>
                    </a:cubicBezTo>
                    <a:cubicBezTo>
                      <a:pt x="32" y="106"/>
                      <a:pt x="41" y="107"/>
                      <a:pt x="44" y="106"/>
                    </a:cubicBezTo>
                    <a:cubicBezTo>
                      <a:pt x="48" y="105"/>
                      <a:pt x="46" y="103"/>
                      <a:pt x="49" y="102"/>
                    </a:cubicBezTo>
                    <a:cubicBezTo>
                      <a:pt x="52" y="102"/>
                      <a:pt x="58" y="103"/>
                      <a:pt x="61" y="102"/>
                    </a:cubicBezTo>
                    <a:cubicBezTo>
                      <a:pt x="65" y="101"/>
                      <a:pt x="67" y="98"/>
                      <a:pt x="69" y="95"/>
                    </a:cubicBezTo>
                    <a:cubicBezTo>
                      <a:pt x="70" y="92"/>
                      <a:pt x="71" y="88"/>
                      <a:pt x="73" y="86"/>
                    </a:cubicBezTo>
                    <a:cubicBezTo>
                      <a:pt x="75" y="84"/>
                      <a:pt x="79" y="86"/>
                      <a:pt x="81" y="84"/>
                    </a:cubicBezTo>
                    <a:cubicBezTo>
                      <a:pt x="83" y="83"/>
                      <a:pt x="84" y="80"/>
                      <a:pt x="84" y="78"/>
                    </a:cubicBezTo>
                    <a:cubicBezTo>
                      <a:pt x="85" y="76"/>
                      <a:pt x="82" y="73"/>
                      <a:pt x="83" y="71"/>
                    </a:cubicBezTo>
                    <a:cubicBezTo>
                      <a:pt x="84" y="68"/>
                      <a:pt x="86" y="66"/>
                      <a:pt x="89" y="65"/>
                    </a:cubicBezTo>
                    <a:cubicBezTo>
                      <a:pt x="92" y="64"/>
                      <a:pt x="98" y="68"/>
                      <a:pt x="101" y="65"/>
                    </a:cubicBezTo>
                    <a:cubicBezTo>
                      <a:pt x="104" y="62"/>
                      <a:pt x="100" y="56"/>
                      <a:pt x="100" y="53"/>
                    </a:cubicBezTo>
                    <a:cubicBezTo>
                      <a:pt x="100" y="50"/>
                      <a:pt x="100" y="49"/>
                      <a:pt x="101" y="46"/>
                    </a:cubicBezTo>
                    <a:cubicBezTo>
                      <a:pt x="101" y="44"/>
                      <a:pt x="103" y="43"/>
                      <a:pt x="104" y="39"/>
                    </a:cubicBezTo>
                    <a:cubicBezTo>
                      <a:pt x="105" y="35"/>
                      <a:pt x="105" y="29"/>
                      <a:pt x="105" y="23"/>
                    </a:cubicBezTo>
                    <a:cubicBezTo>
                      <a:pt x="104" y="23"/>
                      <a:pt x="104" y="23"/>
                      <a:pt x="103" y="22"/>
                    </a:cubicBezTo>
                    <a:cubicBezTo>
                      <a:pt x="101" y="21"/>
                      <a:pt x="101" y="15"/>
                      <a:pt x="98" y="13"/>
                    </a:cubicBezTo>
                    <a:cubicBezTo>
                      <a:pt x="95" y="11"/>
                      <a:pt x="91" y="15"/>
                      <a:pt x="88" y="13"/>
                    </a:cubicBezTo>
                    <a:cubicBezTo>
                      <a:pt x="85" y="11"/>
                      <a:pt x="85" y="3"/>
                      <a:pt x="82" y="1"/>
                    </a:cubicBezTo>
                    <a:cubicBezTo>
                      <a:pt x="79" y="0"/>
                      <a:pt x="79" y="6"/>
                      <a:pt x="75" y="6"/>
                    </a:cubicBezTo>
                    <a:cubicBezTo>
                      <a:pt x="71" y="6"/>
                      <a:pt x="63" y="5"/>
                      <a:pt x="58" y="3"/>
                    </a:cubicBezTo>
                    <a:cubicBezTo>
                      <a:pt x="57" y="3"/>
                      <a:pt x="56" y="9"/>
                      <a:pt x="53" y="11"/>
                    </a:cubicBezTo>
                    <a:cubicBezTo>
                      <a:pt x="51" y="12"/>
                      <a:pt x="46" y="10"/>
                      <a:pt x="44" y="13"/>
                    </a:cubicBezTo>
                    <a:cubicBezTo>
                      <a:pt x="41" y="16"/>
                      <a:pt x="43" y="20"/>
                      <a:pt x="40" y="22"/>
                    </a:cubicBezTo>
                    <a:cubicBezTo>
                      <a:pt x="37" y="24"/>
                      <a:pt x="33" y="17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7"/>
                      <a:pt x="28" y="18"/>
                      <a:pt x="28" y="20"/>
                    </a:cubicBezTo>
                    <a:cubicBezTo>
                      <a:pt x="28" y="24"/>
                      <a:pt x="31" y="24"/>
                      <a:pt x="30" y="26"/>
                    </a:cubicBezTo>
                    <a:cubicBezTo>
                      <a:pt x="28" y="28"/>
                      <a:pt x="25" y="26"/>
                      <a:pt x="22" y="27"/>
                    </a:cubicBezTo>
                    <a:cubicBezTo>
                      <a:pt x="19" y="28"/>
                      <a:pt x="14" y="29"/>
                      <a:pt x="12" y="32"/>
                    </a:cubicBezTo>
                    <a:cubicBezTo>
                      <a:pt x="10" y="34"/>
                      <a:pt x="11" y="38"/>
                      <a:pt x="13" y="40"/>
                    </a:cubicBezTo>
                    <a:cubicBezTo>
                      <a:pt x="15" y="42"/>
                      <a:pt x="20" y="39"/>
                      <a:pt x="22" y="40"/>
                    </a:cubicBezTo>
                    <a:cubicBezTo>
                      <a:pt x="24" y="42"/>
                      <a:pt x="22" y="45"/>
                      <a:pt x="23" y="47"/>
                    </a:cubicBezTo>
                    <a:cubicBezTo>
                      <a:pt x="25" y="49"/>
                      <a:pt x="29" y="47"/>
                      <a:pt x="30" y="50"/>
                    </a:cubicBezTo>
                    <a:cubicBezTo>
                      <a:pt x="32" y="53"/>
                      <a:pt x="32" y="58"/>
                      <a:pt x="32" y="61"/>
                    </a:cubicBezTo>
                    <a:cubicBezTo>
                      <a:pt x="32" y="64"/>
                      <a:pt x="30" y="66"/>
                      <a:pt x="29" y="68"/>
                    </a:cubicBezTo>
                    <a:cubicBezTo>
                      <a:pt x="28" y="69"/>
                      <a:pt x="26" y="66"/>
                      <a:pt x="25" y="69"/>
                    </a:cubicBezTo>
                    <a:cubicBezTo>
                      <a:pt x="24" y="71"/>
                      <a:pt x="26" y="76"/>
                      <a:pt x="26" y="79"/>
                    </a:cubicBezTo>
                    <a:cubicBezTo>
                      <a:pt x="25" y="81"/>
                      <a:pt x="25" y="82"/>
                      <a:pt x="22" y="83"/>
                    </a:cubicBezTo>
                    <a:cubicBezTo>
                      <a:pt x="19" y="84"/>
                      <a:pt x="10" y="84"/>
                      <a:pt x="7" y="86"/>
                    </a:cubicBezTo>
                    <a:cubicBezTo>
                      <a:pt x="4" y="88"/>
                      <a:pt x="4" y="90"/>
                      <a:pt x="6" y="92"/>
                    </a:cubicBezTo>
                    <a:cubicBezTo>
                      <a:pt x="8" y="94"/>
                      <a:pt x="14" y="93"/>
                      <a:pt x="16" y="95"/>
                    </a:cubicBezTo>
                    <a:cubicBezTo>
                      <a:pt x="19" y="96"/>
                      <a:pt x="20" y="98"/>
                      <a:pt x="19" y="100"/>
                    </a:cubicBezTo>
                    <a:cubicBezTo>
                      <a:pt x="17" y="101"/>
                      <a:pt x="13" y="99"/>
                      <a:pt x="12" y="101"/>
                    </a:cubicBezTo>
                    <a:cubicBezTo>
                      <a:pt x="10" y="103"/>
                      <a:pt x="12" y="107"/>
                      <a:pt x="10" y="109"/>
                    </a:cubicBezTo>
                    <a:cubicBezTo>
                      <a:pt x="8" y="111"/>
                      <a:pt x="3" y="109"/>
                      <a:pt x="2" y="112"/>
                    </a:cubicBezTo>
                    <a:cubicBezTo>
                      <a:pt x="0" y="114"/>
                      <a:pt x="1" y="119"/>
                      <a:pt x="2" y="121"/>
                    </a:cubicBezTo>
                    <a:cubicBezTo>
                      <a:pt x="4" y="123"/>
                      <a:pt x="8" y="120"/>
                      <a:pt x="10" y="121"/>
                    </a:cubicBezTo>
                    <a:cubicBezTo>
                      <a:pt x="13" y="122"/>
                      <a:pt x="15" y="123"/>
                      <a:pt x="16" y="125"/>
                    </a:cubicBezTo>
                    <a:cubicBezTo>
                      <a:pt x="17" y="127"/>
                      <a:pt x="17" y="128"/>
                      <a:pt x="16" y="13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xmlns="" id="{76F28AAA-2AF6-4851-A686-E7C4F17C0B7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366218" y="5331723"/>
                <a:ext cx="688076" cy="502351"/>
              </a:xfrm>
              <a:custGeom>
                <a:avLst/>
                <a:gdLst/>
                <a:ahLst/>
                <a:cxnLst>
                  <a:cxn ang="0">
                    <a:pos x="29" y="66"/>
                  </a:cxn>
                  <a:cxn ang="0">
                    <a:pos x="37" y="64"/>
                  </a:cxn>
                  <a:cxn ang="0">
                    <a:pos x="37" y="58"/>
                  </a:cxn>
                  <a:cxn ang="0">
                    <a:pos x="41" y="56"/>
                  </a:cxn>
                  <a:cxn ang="0">
                    <a:pos x="41" y="45"/>
                  </a:cxn>
                  <a:cxn ang="0">
                    <a:pos x="57" y="42"/>
                  </a:cxn>
                  <a:cxn ang="0">
                    <a:pos x="62" y="38"/>
                  </a:cxn>
                  <a:cxn ang="0">
                    <a:pos x="74" y="38"/>
                  </a:cxn>
                  <a:cxn ang="0">
                    <a:pos x="82" y="31"/>
                  </a:cxn>
                  <a:cxn ang="0">
                    <a:pos x="86" y="22"/>
                  </a:cxn>
                  <a:cxn ang="0">
                    <a:pos x="94" y="20"/>
                  </a:cxn>
                  <a:cxn ang="0">
                    <a:pos x="97" y="14"/>
                  </a:cxn>
                  <a:cxn ang="0">
                    <a:pos x="96" y="7"/>
                  </a:cxn>
                  <a:cxn ang="0">
                    <a:pos x="102" y="1"/>
                  </a:cxn>
                  <a:cxn ang="0">
                    <a:pos x="112" y="2"/>
                  </a:cxn>
                  <a:cxn ang="0">
                    <a:pos x="114" y="8"/>
                  </a:cxn>
                  <a:cxn ang="0">
                    <a:pos x="119" y="13"/>
                  </a:cxn>
                  <a:cxn ang="0">
                    <a:pos x="123" y="20"/>
                  </a:cxn>
                  <a:cxn ang="0">
                    <a:pos x="118" y="28"/>
                  </a:cxn>
                  <a:cxn ang="0">
                    <a:pos x="111" y="33"/>
                  </a:cxn>
                  <a:cxn ang="0">
                    <a:pos x="115" y="40"/>
                  </a:cxn>
                  <a:cxn ang="0">
                    <a:pos x="116" y="48"/>
                  </a:cxn>
                  <a:cxn ang="0">
                    <a:pos x="112" y="55"/>
                  </a:cxn>
                  <a:cxn ang="0">
                    <a:pos x="104" y="54"/>
                  </a:cxn>
                  <a:cxn ang="0">
                    <a:pos x="104" y="60"/>
                  </a:cxn>
                  <a:cxn ang="0">
                    <a:pos x="96" y="64"/>
                  </a:cxn>
                  <a:cxn ang="0">
                    <a:pos x="88" y="70"/>
                  </a:cxn>
                  <a:cxn ang="0">
                    <a:pos x="82" y="72"/>
                  </a:cxn>
                  <a:cxn ang="0">
                    <a:pos x="79" y="79"/>
                  </a:cxn>
                  <a:cxn ang="0">
                    <a:pos x="71" y="80"/>
                  </a:cxn>
                  <a:cxn ang="0">
                    <a:pos x="69" y="86"/>
                  </a:cxn>
                  <a:cxn ang="0">
                    <a:pos x="61" y="86"/>
                  </a:cxn>
                  <a:cxn ang="0">
                    <a:pos x="61" y="92"/>
                  </a:cxn>
                  <a:cxn ang="0">
                    <a:pos x="52" y="87"/>
                  </a:cxn>
                  <a:cxn ang="0">
                    <a:pos x="45" y="94"/>
                  </a:cxn>
                  <a:cxn ang="0">
                    <a:pos x="39" y="98"/>
                  </a:cxn>
                  <a:cxn ang="0">
                    <a:pos x="31" y="98"/>
                  </a:cxn>
                  <a:cxn ang="0">
                    <a:pos x="30" y="104"/>
                  </a:cxn>
                  <a:cxn ang="0">
                    <a:pos x="14" y="104"/>
                  </a:cxn>
                  <a:cxn ang="0">
                    <a:pos x="5" y="104"/>
                  </a:cxn>
                  <a:cxn ang="0">
                    <a:pos x="7" y="102"/>
                  </a:cxn>
                  <a:cxn ang="0">
                    <a:pos x="4" y="96"/>
                  </a:cxn>
                  <a:cxn ang="0">
                    <a:pos x="0" y="93"/>
                  </a:cxn>
                  <a:cxn ang="0">
                    <a:pos x="3" y="89"/>
                  </a:cxn>
                  <a:cxn ang="0">
                    <a:pos x="14" y="90"/>
                  </a:cxn>
                  <a:cxn ang="0">
                    <a:pos x="15" y="80"/>
                  </a:cxn>
                  <a:cxn ang="0">
                    <a:pos x="21" y="72"/>
                  </a:cxn>
                  <a:cxn ang="0">
                    <a:pos x="28" y="68"/>
                  </a:cxn>
                  <a:cxn ang="0">
                    <a:pos x="29" y="66"/>
                  </a:cxn>
                </a:cxnLst>
                <a:rect l="0" t="0" r="r" b="b"/>
                <a:pathLst>
                  <a:path w="123" h="106">
                    <a:moveTo>
                      <a:pt x="29" y="66"/>
                    </a:moveTo>
                    <a:cubicBezTo>
                      <a:pt x="33" y="65"/>
                      <a:pt x="35" y="64"/>
                      <a:pt x="37" y="64"/>
                    </a:cubicBezTo>
                    <a:cubicBezTo>
                      <a:pt x="46" y="63"/>
                      <a:pt x="36" y="59"/>
                      <a:pt x="37" y="58"/>
                    </a:cubicBezTo>
                    <a:cubicBezTo>
                      <a:pt x="38" y="56"/>
                      <a:pt x="40" y="58"/>
                      <a:pt x="41" y="56"/>
                    </a:cubicBezTo>
                    <a:cubicBezTo>
                      <a:pt x="42" y="53"/>
                      <a:pt x="38" y="47"/>
                      <a:pt x="41" y="45"/>
                    </a:cubicBezTo>
                    <a:cubicBezTo>
                      <a:pt x="45" y="42"/>
                      <a:pt x="54" y="43"/>
                      <a:pt x="57" y="42"/>
                    </a:cubicBezTo>
                    <a:cubicBezTo>
                      <a:pt x="61" y="41"/>
                      <a:pt x="59" y="39"/>
                      <a:pt x="62" y="38"/>
                    </a:cubicBezTo>
                    <a:cubicBezTo>
                      <a:pt x="65" y="38"/>
                      <a:pt x="71" y="39"/>
                      <a:pt x="74" y="38"/>
                    </a:cubicBezTo>
                    <a:cubicBezTo>
                      <a:pt x="78" y="37"/>
                      <a:pt x="80" y="34"/>
                      <a:pt x="82" y="31"/>
                    </a:cubicBezTo>
                    <a:cubicBezTo>
                      <a:pt x="83" y="28"/>
                      <a:pt x="84" y="24"/>
                      <a:pt x="86" y="22"/>
                    </a:cubicBezTo>
                    <a:cubicBezTo>
                      <a:pt x="88" y="20"/>
                      <a:pt x="92" y="22"/>
                      <a:pt x="94" y="20"/>
                    </a:cubicBezTo>
                    <a:cubicBezTo>
                      <a:pt x="96" y="19"/>
                      <a:pt x="97" y="16"/>
                      <a:pt x="97" y="14"/>
                    </a:cubicBezTo>
                    <a:cubicBezTo>
                      <a:pt x="98" y="12"/>
                      <a:pt x="95" y="9"/>
                      <a:pt x="96" y="7"/>
                    </a:cubicBezTo>
                    <a:cubicBezTo>
                      <a:pt x="97" y="4"/>
                      <a:pt x="99" y="2"/>
                      <a:pt x="102" y="1"/>
                    </a:cubicBezTo>
                    <a:cubicBezTo>
                      <a:pt x="105" y="0"/>
                      <a:pt x="109" y="2"/>
                      <a:pt x="112" y="2"/>
                    </a:cubicBezTo>
                    <a:cubicBezTo>
                      <a:pt x="113" y="4"/>
                      <a:pt x="113" y="7"/>
                      <a:pt x="114" y="8"/>
                    </a:cubicBezTo>
                    <a:cubicBezTo>
                      <a:pt x="116" y="12"/>
                      <a:pt x="118" y="10"/>
                      <a:pt x="119" y="13"/>
                    </a:cubicBezTo>
                    <a:cubicBezTo>
                      <a:pt x="121" y="15"/>
                      <a:pt x="123" y="17"/>
                      <a:pt x="123" y="20"/>
                    </a:cubicBezTo>
                    <a:cubicBezTo>
                      <a:pt x="122" y="23"/>
                      <a:pt x="120" y="26"/>
                      <a:pt x="118" y="28"/>
                    </a:cubicBezTo>
                    <a:cubicBezTo>
                      <a:pt x="116" y="30"/>
                      <a:pt x="112" y="30"/>
                      <a:pt x="111" y="33"/>
                    </a:cubicBezTo>
                    <a:cubicBezTo>
                      <a:pt x="110" y="35"/>
                      <a:pt x="114" y="37"/>
                      <a:pt x="115" y="40"/>
                    </a:cubicBezTo>
                    <a:cubicBezTo>
                      <a:pt x="116" y="42"/>
                      <a:pt x="116" y="45"/>
                      <a:pt x="116" y="48"/>
                    </a:cubicBezTo>
                    <a:cubicBezTo>
                      <a:pt x="115" y="51"/>
                      <a:pt x="114" y="54"/>
                      <a:pt x="112" y="55"/>
                    </a:cubicBezTo>
                    <a:cubicBezTo>
                      <a:pt x="110" y="56"/>
                      <a:pt x="106" y="53"/>
                      <a:pt x="104" y="54"/>
                    </a:cubicBezTo>
                    <a:cubicBezTo>
                      <a:pt x="102" y="55"/>
                      <a:pt x="105" y="58"/>
                      <a:pt x="104" y="60"/>
                    </a:cubicBezTo>
                    <a:cubicBezTo>
                      <a:pt x="102" y="62"/>
                      <a:pt x="98" y="62"/>
                      <a:pt x="96" y="64"/>
                    </a:cubicBezTo>
                    <a:cubicBezTo>
                      <a:pt x="93" y="66"/>
                      <a:pt x="91" y="69"/>
                      <a:pt x="88" y="70"/>
                    </a:cubicBezTo>
                    <a:cubicBezTo>
                      <a:pt x="86" y="72"/>
                      <a:pt x="84" y="71"/>
                      <a:pt x="82" y="72"/>
                    </a:cubicBezTo>
                    <a:cubicBezTo>
                      <a:pt x="81" y="74"/>
                      <a:pt x="81" y="77"/>
                      <a:pt x="79" y="79"/>
                    </a:cubicBezTo>
                    <a:cubicBezTo>
                      <a:pt x="76" y="80"/>
                      <a:pt x="73" y="78"/>
                      <a:pt x="71" y="80"/>
                    </a:cubicBezTo>
                    <a:cubicBezTo>
                      <a:pt x="69" y="81"/>
                      <a:pt x="71" y="85"/>
                      <a:pt x="69" y="86"/>
                    </a:cubicBezTo>
                    <a:cubicBezTo>
                      <a:pt x="67" y="88"/>
                      <a:pt x="63" y="84"/>
                      <a:pt x="61" y="86"/>
                    </a:cubicBezTo>
                    <a:cubicBezTo>
                      <a:pt x="59" y="87"/>
                      <a:pt x="63" y="92"/>
                      <a:pt x="61" y="92"/>
                    </a:cubicBezTo>
                    <a:cubicBezTo>
                      <a:pt x="58" y="93"/>
                      <a:pt x="55" y="87"/>
                      <a:pt x="52" y="87"/>
                    </a:cubicBezTo>
                    <a:cubicBezTo>
                      <a:pt x="49" y="87"/>
                      <a:pt x="47" y="92"/>
                      <a:pt x="45" y="94"/>
                    </a:cubicBezTo>
                    <a:cubicBezTo>
                      <a:pt x="43" y="96"/>
                      <a:pt x="42" y="98"/>
                      <a:pt x="39" y="98"/>
                    </a:cubicBezTo>
                    <a:cubicBezTo>
                      <a:pt x="37" y="99"/>
                      <a:pt x="33" y="97"/>
                      <a:pt x="31" y="98"/>
                    </a:cubicBezTo>
                    <a:cubicBezTo>
                      <a:pt x="29" y="99"/>
                      <a:pt x="33" y="103"/>
                      <a:pt x="30" y="104"/>
                    </a:cubicBezTo>
                    <a:cubicBezTo>
                      <a:pt x="26" y="106"/>
                      <a:pt x="19" y="104"/>
                      <a:pt x="14" y="104"/>
                    </a:cubicBezTo>
                    <a:cubicBezTo>
                      <a:pt x="11" y="104"/>
                      <a:pt x="8" y="104"/>
                      <a:pt x="5" y="104"/>
                    </a:cubicBezTo>
                    <a:cubicBezTo>
                      <a:pt x="6" y="103"/>
                      <a:pt x="7" y="103"/>
                      <a:pt x="7" y="102"/>
                    </a:cubicBezTo>
                    <a:cubicBezTo>
                      <a:pt x="11" y="99"/>
                      <a:pt x="5" y="98"/>
                      <a:pt x="4" y="96"/>
                    </a:cubicBezTo>
                    <a:cubicBezTo>
                      <a:pt x="2" y="95"/>
                      <a:pt x="0" y="95"/>
                      <a:pt x="0" y="93"/>
                    </a:cubicBezTo>
                    <a:cubicBezTo>
                      <a:pt x="0" y="91"/>
                      <a:pt x="0" y="90"/>
                      <a:pt x="3" y="89"/>
                    </a:cubicBezTo>
                    <a:cubicBezTo>
                      <a:pt x="6" y="89"/>
                      <a:pt x="11" y="92"/>
                      <a:pt x="14" y="90"/>
                    </a:cubicBezTo>
                    <a:cubicBezTo>
                      <a:pt x="17" y="88"/>
                      <a:pt x="14" y="83"/>
                      <a:pt x="15" y="80"/>
                    </a:cubicBezTo>
                    <a:cubicBezTo>
                      <a:pt x="16" y="77"/>
                      <a:pt x="19" y="74"/>
                      <a:pt x="21" y="72"/>
                    </a:cubicBezTo>
                    <a:cubicBezTo>
                      <a:pt x="23" y="70"/>
                      <a:pt x="27" y="70"/>
                      <a:pt x="28" y="68"/>
                    </a:cubicBezTo>
                    <a:cubicBezTo>
                      <a:pt x="29" y="67"/>
                      <a:pt x="29" y="67"/>
                      <a:pt x="29" y="66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xmlns="" id="{292BF12C-6407-438D-BABB-E4520C6E4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3965413" y="4922599"/>
                <a:ext cx="296033" cy="664125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49" y="13"/>
                  </a:cxn>
                  <a:cxn ang="0">
                    <a:pos x="51" y="21"/>
                  </a:cxn>
                  <a:cxn ang="0">
                    <a:pos x="52" y="30"/>
                  </a:cxn>
                  <a:cxn ang="0">
                    <a:pos x="45" y="33"/>
                  </a:cxn>
                  <a:cxn ang="0">
                    <a:pos x="38" y="43"/>
                  </a:cxn>
                  <a:cxn ang="0">
                    <a:pos x="35" y="53"/>
                  </a:cxn>
                  <a:cxn ang="0">
                    <a:pos x="37" y="64"/>
                  </a:cxn>
                  <a:cxn ang="0">
                    <a:pos x="43" y="74"/>
                  </a:cxn>
                  <a:cxn ang="0">
                    <a:pos x="45" y="84"/>
                  </a:cxn>
                  <a:cxn ang="0">
                    <a:pos x="39" y="97"/>
                  </a:cxn>
                  <a:cxn ang="0">
                    <a:pos x="33" y="105"/>
                  </a:cxn>
                  <a:cxn ang="0">
                    <a:pos x="28" y="113"/>
                  </a:cxn>
                  <a:cxn ang="0">
                    <a:pos x="38" y="124"/>
                  </a:cxn>
                  <a:cxn ang="0">
                    <a:pos x="38" y="139"/>
                  </a:cxn>
                  <a:cxn ang="0">
                    <a:pos x="35" y="139"/>
                  </a:cxn>
                  <a:cxn ang="0">
                    <a:pos x="29" y="139"/>
                  </a:cxn>
                  <a:cxn ang="0">
                    <a:pos x="24" y="136"/>
                  </a:cxn>
                  <a:cxn ang="0">
                    <a:pos x="25" y="124"/>
                  </a:cxn>
                  <a:cxn ang="0">
                    <a:pos x="16" y="122"/>
                  </a:cxn>
                  <a:cxn ang="0">
                    <a:pos x="5" y="124"/>
                  </a:cxn>
                  <a:cxn ang="0">
                    <a:pos x="5" y="122"/>
                  </a:cxn>
                  <a:cxn ang="0">
                    <a:pos x="1" y="115"/>
                  </a:cxn>
                  <a:cxn ang="0">
                    <a:pos x="8" y="110"/>
                  </a:cxn>
                  <a:cxn ang="0">
                    <a:pos x="13" y="102"/>
                  </a:cxn>
                  <a:cxn ang="0">
                    <a:pos x="9" y="95"/>
                  </a:cxn>
                  <a:cxn ang="0">
                    <a:pos x="4" y="90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4" y="83"/>
                  </a:cxn>
                  <a:cxn ang="0">
                    <a:pos x="3" y="71"/>
                  </a:cxn>
                  <a:cxn ang="0">
                    <a:pos x="4" y="64"/>
                  </a:cxn>
                  <a:cxn ang="0">
                    <a:pos x="7" y="57"/>
                  </a:cxn>
                  <a:cxn ang="0">
                    <a:pos x="8" y="41"/>
                  </a:cxn>
                  <a:cxn ang="0">
                    <a:pos x="13" y="38"/>
                  </a:cxn>
                  <a:cxn ang="0">
                    <a:pos x="18" y="27"/>
                  </a:cxn>
                  <a:cxn ang="0">
                    <a:pos x="18" y="13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26" y="11"/>
                  </a:cxn>
                  <a:cxn ang="0">
                    <a:pos x="38" y="10"/>
                  </a:cxn>
                  <a:cxn ang="0">
                    <a:pos x="45" y="7"/>
                  </a:cxn>
                  <a:cxn ang="0">
                    <a:pos x="6" y="128"/>
                  </a:cxn>
                  <a:cxn ang="0">
                    <a:pos x="6" y="127"/>
                  </a:cxn>
                  <a:cxn ang="0">
                    <a:pos x="6" y="128"/>
                  </a:cxn>
                  <a:cxn ang="0">
                    <a:pos x="6" y="127"/>
                  </a:cxn>
                  <a:cxn ang="0">
                    <a:pos x="5" y="124"/>
                  </a:cxn>
                  <a:cxn ang="0">
                    <a:pos x="6" y="127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7" y="41"/>
                  </a:cxn>
                </a:cxnLst>
                <a:rect l="0" t="0" r="r" b="b"/>
                <a:pathLst>
                  <a:path w="53" h="140">
                    <a:moveTo>
                      <a:pt x="45" y="7"/>
                    </a:moveTo>
                    <a:cubicBezTo>
                      <a:pt x="47" y="9"/>
                      <a:pt x="48" y="12"/>
                      <a:pt x="49" y="13"/>
                    </a:cubicBezTo>
                    <a:cubicBezTo>
                      <a:pt x="53" y="20"/>
                      <a:pt x="51" y="19"/>
                      <a:pt x="51" y="21"/>
                    </a:cubicBezTo>
                    <a:cubicBezTo>
                      <a:pt x="52" y="24"/>
                      <a:pt x="53" y="28"/>
                      <a:pt x="52" y="30"/>
                    </a:cubicBezTo>
                    <a:cubicBezTo>
                      <a:pt x="50" y="33"/>
                      <a:pt x="47" y="30"/>
                      <a:pt x="45" y="33"/>
                    </a:cubicBezTo>
                    <a:cubicBezTo>
                      <a:pt x="42" y="35"/>
                      <a:pt x="39" y="41"/>
                      <a:pt x="38" y="43"/>
                    </a:cubicBezTo>
                    <a:cubicBezTo>
                      <a:pt x="37" y="45"/>
                      <a:pt x="35" y="51"/>
                      <a:pt x="35" y="53"/>
                    </a:cubicBezTo>
                    <a:cubicBezTo>
                      <a:pt x="35" y="55"/>
                      <a:pt x="36" y="63"/>
                      <a:pt x="37" y="64"/>
                    </a:cubicBezTo>
                    <a:cubicBezTo>
                      <a:pt x="38" y="66"/>
                      <a:pt x="42" y="70"/>
                      <a:pt x="43" y="74"/>
                    </a:cubicBezTo>
                    <a:cubicBezTo>
                      <a:pt x="45" y="77"/>
                      <a:pt x="45" y="80"/>
                      <a:pt x="45" y="84"/>
                    </a:cubicBezTo>
                    <a:cubicBezTo>
                      <a:pt x="44" y="88"/>
                      <a:pt x="41" y="94"/>
                      <a:pt x="39" y="97"/>
                    </a:cubicBezTo>
                    <a:cubicBezTo>
                      <a:pt x="37" y="101"/>
                      <a:pt x="35" y="102"/>
                      <a:pt x="33" y="105"/>
                    </a:cubicBezTo>
                    <a:cubicBezTo>
                      <a:pt x="31" y="107"/>
                      <a:pt x="27" y="109"/>
                      <a:pt x="28" y="113"/>
                    </a:cubicBezTo>
                    <a:cubicBezTo>
                      <a:pt x="29" y="117"/>
                      <a:pt x="36" y="119"/>
                      <a:pt x="38" y="124"/>
                    </a:cubicBezTo>
                    <a:cubicBezTo>
                      <a:pt x="40" y="129"/>
                      <a:pt x="39" y="135"/>
                      <a:pt x="38" y="139"/>
                    </a:cubicBezTo>
                    <a:cubicBezTo>
                      <a:pt x="37" y="139"/>
                      <a:pt x="36" y="139"/>
                      <a:pt x="35" y="139"/>
                    </a:cubicBezTo>
                    <a:cubicBezTo>
                      <a:pt x="33" y="139"/>
                      <a:pt x="31" y="140"/>
                      <a:pt x="29" y="139"/>
                    </a:cubicBezTo>
                    <a:cubicBezTo>
                      <a:pt x="27" y="139"/>
                      <a:pt x="25" y="138"/>
                      <a:pt x="24" y="136"/>
                    </a:cubicBezTo>
                    <a:cubicBezTo>
                      <a:pt x="23" y="133"/>
                      <a:pt x="27" y="127"/>
                      <a:pt x="25" y="124"/>
                    </a:cubicBezTo>
                    <a:cubicBezTo>
                      <a:pt x="23" y="121"/>
                      <a:pt x="21" y="121"/>
                      <a:pt x="16" y="122"/>
                    </a:cubicBezTo>
                    <a:cubicBezTo>
                      <a:pt x="13" y="123"/>
                      <a:pt x="9" y="123"/>
                      <a:pt x="5" y="124"/>
                    </a:cubicBezTo>
                    <a:cubicBezTo>
                      <a:pt x="5" y="123"/>
                      <a:pt x="5" y="123"/>
                      <a:pt x="5" y="122"/>
                    </a:cubicBezTo>
                    <a:cubicBezTo>
                      <a:pt x="4" y="119"/>
                      <a:pt x="0" y="117"/>
                      <a:pt x="1" y="115"/>
                    </a:cubicBezTo>
                    <a:cubicBezTo>
                      <a:pt x="2" y="112"/>
                      <a:pt x="6" y="112"/>
                      <a:pt x="8" y="110"/>
                    </a:cubicBezTo>
                    <a:cubicBezTo>
                      <a:pt x="10" y="108"/>
                      <a:pt x="12" y="105"/>
                      <a:pt x="13" y="102"/>
                    </a:cubicBezTo>
                    <a:cubicBezTo>
                      <a:pt x="13" y="99"/>
                      <a:pt x="11" y="97"/>
                      <a:pt x="9" y="95"/>
                    </a:cubicBezTo>
                    <a:cubicBezTo>
                      <a:pt x="8" y="92"/>
                      <a:pt x="6" y="94"/>
                      <a:pt x="4" y="90"/>
                    </a:cubicBezTo>
                    <a:cubicBezTo>
                      <a:pt x="3" y="89"/>
                      <a:pt x="3" y="86"/>
                      <a:pt x="2" y="84"/>
                    </a:cubicBezTo>
                    <a:lnTo>
                      <a:pt x="2" y="84"/>
                    </a:lnTo>
                    <a:cubicBezTo>
                      <a:pt x="3" y="84"/>
                      <a:pt x="3" y="83"/>
                      <a:pt x="4" y="83"/>
                    </a:cubicBezTo>
                    <a:cubicBezTo>
                      <a:pt x="7" y="80"/>
                      <a:pt x="3" y="74"/>
                      <a:pt x="3" y="71"/>
                    </a:cubicBezTo>
                    <a:cubicBezTo>
                      <a:pt x="3" y="68"/>
                      <a:pt x="3" y="67"/>
                      <a:pt x="4" y="64"/>
                    </a:cubicBezTo>
                    <a:cubicBezTo>
                      <a:pt x="4" y="62"/>
                      <a:pt x="6" y="61"/>
                      <a:pt x="7" y="57"/>
                    </a:cubicBezTo>
                    <a:cubicBezTo>
                      <a:pt x="8" y="53"/>
                      <a:pt x="8" y="47"/>
                      <a:pt x="8" y="41"/>
                    </a:cubicBezTo>
                    <a:cubicBezTo>
                      <a:pt x="8" y="41"/>
                      <a:pt x="11" y="40"/>
                      <a:pt x="13" y="38"/>
                    </a:cubicBezTo>
                    <a:cubicBezTo>
                      <a:pt x="15" y="35"/>
                      <a:pt x="17" y="32"/>
                      <a:pt x="18" y="27"/>
                    </a:cubicBezTo>
                    <a:cubicBezTo>
                      <a:pt x="19" y="23"/>
                      <a:pt x="18" y="18"/>
                      <a:pt x="18" y="13"/>
                    </a:cubicBezTo>
                    <a:cubicBezTo>
                      <a:pt x="18" y="9"/>
                      <a:pt x="15" y="5"/>
                      <a:pt x="16" y="2"/>
                    </a:cubicBezTo>
                    <a:cubicBezTo>
                      <a:pt x="17" y="0"/>
                      <a:pt x="20" y="1"/>
                      <a:pt x="22" y="2"/>
                    </a:cubicBezTo>
                    <a:cubicBezTo>
                      <a:pt x="24" y="4"/>
                      <a:pt x="23" y="9"/>
                      <a:pt x="26" y="11"/>
                    </a:cubicBezTo>
                    <a:cubicBezTo>
                      <a:pt x="29" y="12"/>
                      <a:pt x="36" y="10"/>
                      <a:pt x="38" y="10"/>
                    </a:cubicBezTo>
                    <a:cubicBezTo>
                      <a:pt x="39" y="10"/>
                      <a:pt x="42" y="8"/>
                      <a:pt x="45" y="7"/>
                    </a:cubicBezTo>
                    <a:close/>
                    <a:moveTo>
                      <a:pt x="6" y="128"/>
                    </a:moveTo>
                    <a:cubicBezTo>
                      <a:pt x="6" y="128"/>
                      <a:pt x="6" y="128"/>
                      <a:pt x="6" y="127"/>
                    </a:cubicBezTo>
                    <a:cubicBezTo>
                      <a:pt x="6" y="128"/>
                      <a:pt x="6" y="128"/>
                      <a:pt x="6" y="128"/>
                    </a:cubicBezTo>
                    <a:close/>
                    <a:moveTo>
                      <a:pt x="6" y="127"/>
                    </a:moveTo>
                    <a:cubicBezTo>
                      <a:pt x="6" y="126"/>
                      <a:pt x="6" y="125"/>
                      <a:pt x="5" y="124"/>
                    </a:cubicBezTo>
                    <a:cubicBezTo>
                      <a:pt x="6" y="125"/>
                      <a:pt x="6" y="126"/>
                      <a:pt x="6" y="127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7" y="41"/>
                    </a:move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xmlns="" id="{AB0639E6-4F46-4713-B6AC-BBC1C9E95E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110654" y="4518140"/>
                <a:ext cx="620069" cy="1168178"/>
              </a:xfrm>
              <a:custGeom>
                <a:avLst/>
                <a:gdLst/>
                <a:ahLst/>
                <a:cxnLst>
                  <a:cxn ang="0">
                    <a:pos x="29" y="37"/>
                  </a:cxn>
                  <a:cxn ang="0">
                    <a:pos x="29" y="57"/>
                  </a:cxn>
                  <a:cxn ang="0">
                    <a:pos x="29" y="84"/>
                  </a:cxn>
                  <a:cxn ang="0">
                    <a:pos x="22" y="95"/>
                  </a:cxn>
                  <a:cxn ang="0">
                    <a:pos x="25" y="112"/>
                  </a:cxn>
                  <a:cxn ang="0">
                    <a:pos x="11" y="125"/>
                  </a:cxn>
                  <a:cxn ang="0">
                    <a:pos x="10" y="146"/>
                  </a:cxn>
                  <a:cxn ang="0">
                    <a:pos x="18" y="166"/>
                  </a:cxn>
                  <a:cxn ang="0">
                    <a:pos x="6" y="187"/>
                  </a:cxn>
                  <a:cxn ang="0">
                    <a:pos x="11" y="206"/>
                  </a:cxn>
                  <a:cxn ang="0">
                    <a:pos x="17" y="223"/>
                  </a:cxn>
                  <a:cxn ang="0">
                    <a:pos x="21" y="239"/>
                  </a:cxn>
                  <a:cxn ang="0">
                    <a:pos x="30" y="236"/>
                  </a:cxn>
                  <a:cxn ang="0">
                    <a:pos x="45" y="226"/>
                  </a:cxn>
                  <a:cxn ang="0">
                    <a:pos x="60" y="215"/>
                  </a:cxn>
                  <a:cxn ang="0">
                    <a:pos x="69" y="204"/>
                  </a:cxn>
                  <a:cxn ang="0">
                    <a:pos x="68" y="195"/>
                  </a:cxn>
                  <a:cxn ang="0">
                    <a:pos x="57" y="176"/>
                  </a:cxn>
                  <a:cxn ang="0">
                    <a:pos x="60" y="153"/>
                  </a:cxn>
                  <a:cxn ang="0">
                    <a:pos x="58" y="127"/>
                  </a:cxn>
                  <a:cxn ang="0">
                    <a:pos x="76" y="116"/>
                  </a:cxn>
                  <a:cxn ang="0">
                    <a:pos x="76" y="100"/>
                  </a:cxn>
                  <a:cxn ang="0">
                    <a:pos x="95" y="96"/>
                  </a:cxn>
                  <a:cxn ang="0">
                    <a:pos x="109" y="85"/>
                  </a:cxn>
                  <a:cxn ang="0">
                    <a:pos x="109" y="58"/>
                  </a:cxn>
                  <a:cxn ang="0">
                    <a:pos x="102" y="47"/>
                  </a:cxn>
                  <a:cxn ang="0">
                    <a:pos x="92" y="39"/>
                  </a:cxn>
                  <a:cxn ang="0">
                    <a:pos x="89" y="30"/>
                  </a:cxn>
                  <a:cxn ang="0">
                    <a:pos x="81" y="13"/>
                  </a:cxn>
                  <a:cxn ang="0">
                    <a:pos x="72" y="18"/>
                  </a:cxn>
                  <a:cxn ang="0">
                    <a:pos x="50" y="21"/>
                  </a:cxn>
                  <a:cxn ang="0">
                    <a:pos x="34" y="1"/>
                  </a:cxn>
                  <a:cxn ang="0">
                    <a:pos x="18" y="8"/>
                  </a:cxn>
                  <a:cxn ang="0">
                    <a:pos x="11" y="221"/>
                  </a:cxn>
                </a:cxnLst>
                <a:rect l="0" t="0" r="r" b="b"/>
                <a:pathLst>
                  <a:path w="111" h="246">
                    <a:moveTo>
                      <a:pt x="21" y="25"/>
                    </a:moveTo>
                    <a:cubicBezTo>
                      <a:pt x="24" y="28"/>
                      <a:pt x="28" y="32"/>
                      <a:pt x="29" y="37"/>
                    </a:cubicBezTo>
                    <a:cubicBezTo>
                      <a:pt x="29" y="42"/>
                      <a:pt x="25" y="49"/>
                      <a:pt x="25" y="52"/>
                    </a:cubicBezTo>
                    <a:cubicBezTo>
                      <a:pt x="25" y="56"/>
                      <a:pt x="28" y="54"/>
                      <a:pt x="29" y="57"/>
                    </a:cubicBezTo>
                    <a:cubicBezTo>
                      <a:pt x="29" y="60"/>
                      <a:pt x="29" y="68"/>
                      <a:pt x="29" y="71"/>
                    </a:cubicBezTo>
                    <a:cubicBezTo>
                      <a:pt x="29" y="73"/>
                      <a:pt x="31" y="83"/>
                      <a:pt x="29" y="84"/>
                    </a:cubicBezTo>
                    <a:cubicBezTo>
                      <a:pt x="28" y="84"/>
                      <a:pt x="23" y="87"/>
                      <a:pt x="18" y="89"/>
                    </a:cubicBezTo>
                    <a:cubicBezTo>
                      <a:pt x="20" y="91"/>
                      <a:pt x="21" y="94"/>
                      <a:pt x="22" y="95"/>
                    </a:cubicBezTo>
                    <a:cubicBezTo>
                      <a:pt x="26" y="102"/>
                      <a:pt x="24" y="101"/>
                      <a:pt x="24" y="103"/>
                    </a:cubicBezTo>
                    <a:cubicBezTo>
                      <a:pt x="25" y="106"/>
                      <a:pt x="26" y="110"/>
                      <a:pt x="25" y="112"/>
                    </a:cubicBezTo>
                    <a:cubicBezTo>
                      <a:pt x="23" y="115"/>
                      <a:pt x="20" y="112"/>
                      <a:pt x="18" y="115"/>
                    </a:cubicBezTo>
                    <a:cubicBezTo>
                      <a:pt x="15" y="117"/>
                      <a:pt x="12" y="123"/>
                      <a:pt x="11" y="125"/>
                    </a:cubicBezTo>
                    <a:cubicBezTo>
                      <a:pt x="10" y="127"/>
                      <a:pt x="8" y="133"/>
                      <a:pt x="8" y="135"/>
                    </a:cubicBezTo>
                    <a:cubicBezTo>
                      <a:pt x="8" y="137"/>
                      <a:pt x="9" y="145"/>
                      <a:pt x="10" y="146"/>
                    </a:cubicBezTo>
                    <a:cubicBezTo>
                      <a:pt x="11" y="148"/>
                      <a:pt x="15" y="152"/>
                      <a:pt x="16" y="156"/>
                    </a:cubicBezTo>
                    <a:cubicBezTo>
                      <a:pt x="18" y="159"/>
                      <a:pt x="18" y="162"/>
                      <a:pt x="18" y="166"/>
                    </a:cubicBezTo>
                    <a:cubicBezTo>
                      <a:pt x="17" y="170"/>
                      <a:pt x="14" y="176"/>
                      <a:pt x="12" y="179"/>
                    </a:cubicBezTo>
                    <a:cubicBezTo>
                      <a:pt x="10" y="183"/>
                      <a:pt x="8" y="184"/>
                      <a:pt x="6" y="187"/>
                    </a:cubicBezTo>
                    <a:cubicBezTo>
                      <a:pt x="4" y="189"/>
                      <a:pt x="0" y="191"/>
                      <a:pt x="1" y="195"/>
                    </a:cubicBezTo>
                    <a:cubicBezTo>
                      <a:pt x="2" y="199"/>
                      <a:pt x="9" y="201"/>
                      <a:pt x="11" y="206"/>
                    </a:cubicBezTo>
                    <a:cubicBezTo>
                      <a:pt x="13" y="211"/>
                      <a:pt x="12" y="217"/>
                      <a:pt x="11" y="221"/>
                    </a:cubicBezTo>
                    <a:cubicBezTo>
                      <a:pt x="13" y="221"/>
                      <a:pt x="16" y="221"/>
                      <a:pt x="17" y="223"/>
                    </a:cubicBezTo>
                    <a:cubicBezTo>
                      <a:pt x="19" y="224"/>
                      <a:pt x="18" y="227"/>
                      <a:pt x="19" y="230"/>
                    </a:cubicBezTo>
                    <a:cubicBezTo>
                      <a:pt x="19" y="233"/>
                      <a:pt x="19" y="237"/>
                      <a:pt x="21" y="239"/>
                    </a:cubicBezTo>
                    <a:cubicBezTo>
                      <a:pt x="22" y="242"/>
                      <a:pt x="24" y="246"/>
                      <a:pt x="27" y="245"/>
                    </a:cubicBezTo>
                    <a:cubicBezTo>
                      <a:pt x="29" y="244"/>
                      <a:pt x="29" y="239"/>
                      <a:pt x="30" y="236"/>
                    </a:cubicBezTo>
                    <a:cubicBezTo>
                      <a:pt x="32" y="233"/>
                      <a:pt x="33" y="229"/>
                      <a:pt x="36" y="227"/>
                    </a:cubicBezTo>
                    <a:cubicBezTo>
                      <a:pt x="38" y="225"/>
                      <a:pt x="42" y="228"/>
                      <a:pt x="45" y="226"/>
                    </a:cubicBezTo>
                    <a:cubicBezTo>
                      <a:pt x="48" y="224"/>
                      <a:pt x="46" y="218"/>
                      <a:pt x="49" y="215"/>
                    </a:cubicBezTo>
                    <a:cubicBezTo>
                      <a:pt x="52" y="213"/>
                      <a:pt x="57" y="216"/>
                      <a:pt x="60" y="215"/>
                    </a:cubicBezTo>
                    <a:cubicBezTo>
                      <a:pt x="63" y="213"/>
                      <a:pt x="63" y="208"/>
                      <a:pt x="64" y="206"/>
                    </a:cubicBezTo>
                    <a:cubicBezTo>
                      <a:pt x="66" y="205"/>
                      <a:pt x="66" y="201"/>
                      <a:pt x="69" y="204"/>
                    </a:cubicBezTo>
                    <a:cubicBezTo>
                      <a:pt x="70" y="205"/>
                      <a:pt x="70" y="206"/>
                      <a:pt x="71" y="206"/>
                    </a:cubicBezTo>
                    <a:cubicBezTo>
                      <a:pt x="70" y="202"/>
                      <a:pt x="68" y="198"/>
                      <a:pt x="68" y="195"/>
                    </a:cubicBezTo>
                    <a:cubicBezTo>
                      <a:pt x="67" y="187"/>
                      <a:pt x="65" y="189"/>
                      <a:pt x="63" y="186"/>
                    </a:cubicBezTo>
                    <a:cubicBezTo>
                      <a:pt x="61" y="183"/>
                      <a:pt x="59" y="180"/>
                      <a:pt x="57" y="176"/>
                    </a:cubicBezTo>
                    <a:cubicBezTo>
                      <a:pt x="56" y="172"/>
                      <a:pt x="52" y="165"/>
                      <a:pt x="53" y="161"/>
                    </a:cubicBezTo>
                    <a:cubicBezTo>
                      <a:pt x="54" y="157"/>
                      <a:pt x="59" y="156"/>
                      <a:pt x="60" y="153"/>
                    </a:cubicBezTo>
                    <a:cubicBezTo>
                      <a:pt x="61" y="149"/>
                      <a:pt x="58" y="146"/>
                      <a:pt x="58" y="141"/>
                    </a:cubicBezTo>
                    <a:cubicBezTo>
                      <a:pt x="57" y="137"/>
                      <a:pt x="56" y="130"/>
                      <a:pt x="58" y="127"/>
                    </a:cubicBezTo>
                    <a:cubicBezTo>
                      <a:pt x="59" y="123"/>
                      <a:pt x="62" y="127"/>
                      <a:pt x="65" y="125"/>
                    </a:cubicBezTo>
                    <a:cubicBezTo>
                      <a:pt x="69" y="123"/>
                      <a:pt x="74" y="119"/>
                      <a:pt x="76" y="116"/>
                    </a:cubicBezTo>
                    <a:cubicBezTo>
                      <a:pt x="78" y="113"/>
                      <a:pt x="76" y="112"/>
                      <a:pt x="76" y="109"/>
                    </a:cubicBezTo>
                    <a:cubicBezTo>
                      <a:pt x="76" y="106"/>
                      <a:pt x="75" y="102"/>
                      <a:pt x="76" y="100"/>
                    </a:cubicBezTo>
                    <a:cubicBezTo>
                      <a:pt x="77" y="98"/>
                      <a:pt x="79" y="97"/>
                      <a:pt x="82" y="96"/>
                    </a:cubicBezTo>
                    <a:cubicBezTo>
                      <a:pt x="85" y="96"/>
                      <a:pt x="91" y="97"/>
                      <a:pt x="95" y="96"/>
                    </a:cubicBezTo>
                    <a:cubicBezTo>
                      <a:pt x="98" y="96"/>
                      <a:pt x="99" y="95"/>
                      <a:pt x="101" y="93"/>
                    </a:cubicBezTo>
                    <a:cubicBezTo>
                      <a:pt x="104" y="91"/>
                      <a:pt x="107" y="89"/>
                      <a:pt x="109" y="85"/>
                    </a:cubicBezTo>
                    <a:cubicBezTo>
                      <a:pt x="110" y="80"/>
                      <a:pt x="108" y="73"/>
                      <a:pt x="108" y="68"/>
                    </a:cubicBezTo>
                    <a:cubicBezTo>
                      <a:pt x="108" y="64"/>
                      <a:pt x="111" y="66"/>
                      <a:pt x="109" y="58"/>
                    </a:cubicBezTo>
                    <a:cubicBezTo>
                      <a:pt x="109" y="57"/>
                      <a:pt x="108" y="55"/>
                      <a:pt x="108" y="52"/>
                    </a:cubicBezTo>
                    <a:cubicBezTo>
                      <a:pt x="106" y="54"/>
                      <a:pt x="105" y="48"/>
                      <a:pt x="102" y="47"/>
                    </a:cubicBezTo>
                    <a:cubicBezTo>
                      <a:pt x="99" y="46"/>
                      <a:pt x="94" y="49"/>
                      <a:pt x="92" y="47"/>
                    </a:cubicBezTo>
                    <a:cubicBezTo>
                      <a:pt x="89" y="45"/>
                      <a:pt x="91" y="42"/>
                      <a:pt x="92" y="39"/>
                    </a:cubicBezTo>
                    <a:cubicBezTo>
                      <a:pt x="93" y="37"/>
                      <a:pt x="97" y="37"/>
                      <a:pt x="97" y="34"/>
                    </a:cubicBezTo>
                    <a:cubicBezTo>
                      <a:pt x="96" y="32"/>
                      <a:pt x="91" y="31"/>
                      <a:pt x="89" y="30"/>
                    </a:cubicBezTo>
                    <a:cubicBezTo>
                      <a:pt x="88" y="29"/>
                      <a:pt x="85" y="26"/>
                      <a:pt x="85" y="24"/>
                    </a:cubicBezTo>
                    <a:cubicBezTo>
                      <a:pt x="85" y="22"/>
                      <a:pt x="82" y="13"/>
                      <a:pt x="81" y="13"/>
                    </a:cubicBezTo>
                    <a:cubicBezTo>
                      <a:pt x="80" y="13"/>
                      <a:pt x="78" y="13"/>
                      <a:pt x="76" y="14"/>
                    </a:cubicBezTo>
                    <a:cubicBezTo>
                      <a:pt x="75" y="15"/>
                      <a:pt x="74" y="17"/>
                      <a:pt x="72" y="18"/>
                    </a:cubicBezTo>
                    <a:cubicBezTo>
                      <a:pt x="70" y="20"/>
                      <a:pt x="68" y="22"/>
                      <a:pt x="65" y="22"/>
                    </a:cubicBezTo>
                    <a:cubicBezTo>
                      <a:pt x="61" y="23"/>
                      <a:pt x="54" y="23"/>
                      <a:pt x="50" y="21"/>
                    </a:cubicBezTo>
                    <a:cubicBezTo>
                      <a:pt x="45" y="18"/>
                      <a:pt x="40" y="11"/>
                      <a:pt x="37" y="8"/>
                    </a:cubicBezTo>
                    <a:cubicBezTo>
                      <a:pt x="35" y="4"/>
                      <a:pt x="36" y="2"/>
                      <a:pt x="34" y="1"/>
                    </a:cubicBezTo>
                    <a:cubicBezTo>
                      <a:pt x="31" y="0"/>
                      <a:pt x="28" y="1"/>
                      <a:pt x="25" y="2"/>
                    </a:cubicBezTo>
                    <a:cubicBezTo>
                      <a:pt x="23" y="3"/>
                      <a:pt x="20" y="5"/>
                      <a:pt x="18" y="8"/>
                    </a:cubicBezTo>
                    <a:cubicBezTo>
                      <a:pt x="12" y="16"/>
                      <a:pt x="17" y="18"/>
                      <a:pt x="21" y="25"/>
                    </a:cubicBezTo>
                    <a:close/>
                    <a:moveTo>
                      <a:pt x="11" y="221"/>
                    </a:moveTo>
                    <a:cubicBezTo>
                      <a:pt x="9" y="221"/>
                      <a:pt x="9" y="221"/>
                      <a:pt x="11" y="22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xmlns="" id="{7B0CFAB9-8B2C-4B4D-AABF-93810105AB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790776" y="5210982"/>
                <a:ext cx="1122125" cy="941695"/>
              </a:xfrm>
              <a:custGeom>
                <a:avLst/>
                <a:gdLst/>
                <a:ahLst/>
                <a:cxnLst>
                  <a:cxn ang="0">
                    <a:pos x="178" y="1"/>
                  </a:cxn>
                  <a:cxn ang="0">
                    <a:pos x="197" y="22"/>
                  </a:cxn>
                  <a:cxn ang="0">
                    <a:pos x="183" y="36"/>
                  </a:cxn>
                  <a:cxn ang="0">
                    <a:pos x="178" y="55"/>
                  </a:cxn>
                  <a:cxn ang="0">
                    <a:pos x="170" y="69"/>
                  </a:cxn>
                  <a:cxn ang="0">
                    <a:pos x="159" y="90"/>
                  </a:cxn>
                  <a:cxn ang="0">
                    <a:pos x="152" y="106"/>
                  </a:cxn>
                  <a:cxn ang="0">
                    <a:pos x="145" y="123"/>
                  </a:cxn>
                  <a:cxn ang="0">
                    <a:pos x="129" y="138"/>
                  </a:cxn>
                  <a:cxn ang="0">
                    <a:pos x="104" y="164"/>
                  </a:cxn>
                  <a:cxn ang="0">
                    <a:pos x="82" y="180"/>
                  </a:cxn>
                  <a:cxn ang="0">
                    <a:pos x="73" y="185"/>
                  </a:cxn>
                  <a:cxn ang="0">
                    <a:pos x="63" y="193"/>
                  </a:cxn>
                  <a:cxn ang="0">
                    <a:pos x="62" y="193"/>
                  </a:cxn>
                  <a:cxn ang="0">
                    <a:pos x="39" y="196"/>
                  </a:cxn>
                  <a:cxn ang="0">
                    <a:pos x="28" y="180"/>
                  </a:cxn>
                  <a:cxn ang="0">
                    <a:pos x="7" y="179"/>
                  </a:cxn>
                  <a:cxn ang="0">
                    <a:pos x="18" y="174"/>
                  </a:cxn>
                  <a:cxn ang="0">
                    <a:pos x="27" y="162"/>
                  </a:cxn>
                  <a:cxn ang="0">
                    <a:pos x="31" y="145"/>
                  </a:cxn>
                  <a:cxn ang="0">
                    <a:pos x="41" y="130"/>
                  </a:cxn>
                  <a:cxn ang="0">
                    <a:pos x="52" y="121"/>
                  </a:cxn>
                  <a:cxn ang="0">
                    <a:pos x="65" y="114"/>
                  </a:cxn>
                  <a:cxn ang="0">
                    <a:pos x="78" y="110"/>
                  </a:cxn>
                  <a:cxn ang="0">
                    <a:pos x="95" y="104"/>
                  </a:cxn>
                  <a:cxn ang="0">
                    <a:pos x="106" y="112"/>
                  </a:cxn>
                  <a:cxn ang="0">
                    <a:pos x="111" y="100"/>
                  </a:cxn>
                  <a:cxn ang="0">
                    <a:pos x="116" y="85"/>
                  </a:cxn>
                  <a:cxn ang="0">
                    <a:pos x="129" y="72"/>
                  </a:cxn>
                  <a:cxn ang="0">
                    <a:pos x="143" y="57"/>
                  </a:cxn>
                  <a:cxn ang="0">
                    <a:pos x="153" y="47"/>
                  </a:cxn>
                  <a:cxn ang="0">
                    <a:pos x="157" y="31"/>
                  </a:cxn>
                  <a:cxn ang="0">
                    <a:pos x="167" y="14"/>
                  </a:cxn>
                  <a:cxn ang="0">
                    <a:pos x="177" y="0"/>
                  </a:cxn>
                  <a:cxn ang="0">
                    <a:pos x="55" y="197"/>
                  </a:cxn>
                  <a:cxn ang="0">
                    <a:pos x="55" y="197"/>
                  </a:cxn>
                  <a:cxn ang="0">
                    <a:pos x="55" y="197"/>
                  </a:cxn>
                </a:cxnLst>
                <a:rect l="0" t="0" r="r" b="b"/>
                <a:pathLst>
                  <a:path w="201" h="198">
                    <a:moveTo>
                      <a:pt x="177" y="0"/>
                    </a:moveTo>
                    <a:cubicBezTo>
                      <a:pt x="178" y="0"/>
                      <a:pt x="178" y="0"/>
                      <a:pt x="178" y="1"/>
                    </a:cubicBezTo>
                    <a:cubicBezTo>
                      <a:pt x="182" y="5"/>
                      <a:pt x="194" y="9"/>
                      <a:pt x="198" y="13"/>
                    </a:cubicBezTo>
                    <a:cubicBezTo>
                      <a:pt x="201" y="17"/>
                      <a:pt x="198" y="19"/>
                      <a:pt x="197" y="22"/>
                    </a:cubicBezTo>
                    <a:cubicBezTo>
                      <a:pt x="196" y="26"/>
                      <a:pt x="193" y="31"/>
                      <a:pt x="190" y="33"/>
                    </a:cubicBezTo>
                    <a:cubicBezTo>
                      <a:pt x="188" y="36"/>
                      <a:pt x="185" y="34"/>
                      <a:pt x="183" y="36"/>
                    </a:cubicBezTo>
                    <a:cubicBezTo>
                      <a:pt x="182" y="39"/>
                      <a:pt x="183" y="42"/>
                      <a:pt x="182" y="45"/>
                    </a:cubicBezTo>
                    <a:cubicBezTo>
                      <a:pt x="181" y="49"/>
                      <a:pt x="180" y="53"/>
                      <a:pt x="178" y="55"/>
                    </a:cubicBezTo>
                    <a:cubicBezTo>
                      <a:pt x="176" y="58"/>
                      <a:pt x="172" y="59"/>
                      <a:pt x="171" y="61"/>
                    </a:cubicBezTo>
                    <a:cubicBezTo>
                      <a:pt x="169" y="64"/>
                      <a:pt x="172" y="66"/>
                      <a:pt x="170" y="69"/>
                    </a:cubicBezTo>
                    <a:cubicBezTo>
                      <a:pt x="169" y="72"/>
                      <a:pt x="165" y="72"/>
                      <a:pt x="163" y="76"/>
                    </a:cubicBezTo>
                    <a:cubicBezTo>
                      <a:pt x="161" y="79"/>
                      <a:pt x="160" y="85"/>
                      <a:pt x="159" y="90"/>
                    </a:cubicBezTo>
                    <a:cubicBezTo>
                      <a:pt x="158" y="95"/>
                      <a:pt x="159" y="102"/>
                      <a:pt x="157" y="105"/>
                    </a:cubicBezTo>
                    <a:cubicBezTo>
                      <a:pt x="156" y="108"/>
                      <a:pt x="153" y="103"/>
                      <a:pt x="152" y="106"/>
                    </a:cubicBezTo>
                    <a:cubicBezTo>
                      <a:pt x="151" y="110"/>
                      <a:pt x="153" y="119"/>
                      <a:pt x="152" y="122"/>
                    </a:cubicBezTo>
                    <a:cubicBezTo>
                      <a:pt x="150" y="126"/>
                      <a:pt x="148" y="121"/>
                      <a:pt x="145" y="123"/>
                    </a:cubicBezTo>
                    <a:cubicBezTo>
                      <a:pt x="143" y="125"/>
                      <a:pt x="139" y="133"/>
                      <a:pt x="136" y="135"/>
                    </a:cubicBezTo>
                    <a:cubicBezTo>
                      <a:pt x="133" y="138"/>
                      <a:pt x="133" y="135"/>
                      <a:pt x="129" y="138"/>
                    </a:cubicBezTo>
                    <a:cubicBezTo>
                      <a:pt x="126" y="141"/>
                      <a:pt x="121" y="147"/>
                      <a:pt x="116" y="151"/>
                    </a:cubicBezTo>
                    <a:cubicBezTo>
                      <a:pt x="112" y="156"/>
                      <a:pt x="108" y="161"/>
                      <a:pt x="104" y="164"/>
                    </a:cubicBezTo>
                    <a:cubicBezTo>
                      <a:pt x="100" y="168"/>
                      <a:pt x="95" y="171"/>
                      <a:pt x="91" y="174"/>
                    </a:cubicBezTo>
                    <a:cubicBezTo>
                      <a:pt x="88" y="176"/>
                      <a:pt x="84" y="178"/>
                      <a:pt x="82" y="180"/>
                    </a:cubicBezTo>
                    <a:cubicBezTo>
                      <a:pt x="80" y="182"/>
                      <a:pt x="80" y="183"/>
                      <a:pt x="78" y="184"/>
                    </a:cubicBezTo>
                    <a:cubicBezTo>
                      <a:pt x="77" y="185"/>
                      <a:pt x="75" y="184"/>
                      <a:pt x="73" y="185"/>
                    </a:cubicBezTo>
                    <a:cubicBezTo>
                      <a:pt x="71" y="187"/>
                      <a:pt x="70" y="191"/>
                      <a:pt x="68" y="192"/>
                    </a:cubicBezTo>
                    <a:cubicBezTo>
                      <a:pt x="66" y="193"/>
                      <a:pt x="65" y="192"/>
                      <a:pt x="63" y="193"/>
                    </a:cubicBezTo>
                    <a:cubicBezTo>
                      <a:pt x="61" y="194"/>
                      <a:pt x="59" y="195"/>
                      <a:pt x="56" y="196"/>
                    </a:cubicBezTo>
                    <a:cubicBezTo>
                      <a:pt x="58" y="195"/>
                      <a:pt x="61" y="194"/>
                      <a:pt x="62" y="193"/>
                    </a:cubicBezTo>
                    <a:cubicBezTo>
                      <a:pt x="59" y="191"/>
                      <a:pt x="52" y="194"/>
                      <a:pt x="49" y="193"/>
                    </a:cubicBezTo>
                    <a:cubicBezTo>
                      <a:pt x="45" y="192"/>
                      <a:pt x="43" y="197"/>
                      <a:pt x="39" y="196"/>
                    </a:cubicBezTo>
                    <a:cubicBezTo>
                      <a:pt x="36" y="195"/>
                      <a:pt x="34" y="190"/>
                      <a:pt x="32" y="187"/>
                    </a:cubicBezTo>
                    <a:cubicBezTo>
                      <a:pt x="30" y="185"/>
                      <a:pt x="32" y="181"/>
                      <a:pt x="28" y="180"/>
                    </a:cubicBezTo>
                    <a:cubicBezTo>
                      <a:pt x="24" y="179"/>
                      <a:pt x="17" y="184"/>
                      <a:pt x="12" y="183"/>
                    </a:cubicBezTo>
                    <a:cubicBezTo>
                      <a:pt x="10" y="182"/>
                      <a:pt x="8" y="180"/>
                      <a:pt x="7" y="179"/>
                    </a:cubicBezTo>
                    <a:cubicBezTo>
                      <a:pt x="0" y="184"/>
                      <a:pt x="7" y="178"/>
                      <a:pt x="10" y="176"/>
                    </a:cubicBezTo>
                    <a:cubicBezTo>
                      <a:pt x="13" y="174"/>
                      <a:pt x="16" y="175"/>
                      <a:pt x="18" y="174"/>
                    </a:cubicBezTo>
                    <a:cubicBezTo>
                      <a:pt x="20" y="172"/>
                      <a:pt x="19" y="169"/>
                      <a:pt x="20" y="167"/>
                    </a:cubicBezTo>
                    <a:cubicBezTo>
                      <a:pt x="22" y="165"/>
                      <a:pt x="25" y="165"/>
                      <a:pt x="27" y="162"/>
                    </a:cubicBezTo>
                    <a:cubicBezTo>
                      <a:pt x="29" y="159"/>
                      <a:pt x="31" y="153"/>
                      <a:pt x="31" y="150"/>
                    </a:cubicBezTo>
                    <a:cubicBezTo>
                      <a:pt x="32" y="147"/>
                      <a:pt x="30" y="147"/>
                      <a:pt x="31" y="145"/>
                    </a:cubicBezTo>
                    <a:cubicBezTo>
                      <a:pt x="33" y="143"/>
                      <a:pt x="36" y="145"/>
                      <a:pt x="37" y="142"/>
                    </a:cubicBezTo>
                    <a:cubicBezTo>
                      <a:pt x="39" y="140"/>
                      <a:pt x="38" y="132"/>
                      <a:pt x="41" y="130"/>
                    </a:cubicBezTo>
                    <a:cubicBezTo>
                      <a:pt x="44" y="127"/>
                      <a:pt x="49" y="131"/>
                      <a:pt x="51" y="129"/>
                    </a:cubicBezTo>
                    <a:cubicBezTo>
                      <a:pt x="53" y="127"/>
                      <a:pt x="53" y="123"/>
                      <a:pt x="52" y="121"/>
                    </a:cubicBezTo>
                    <a:cubicBezTo>
                      <a:pt x="55" y="121"/>
                      <a:pt x="58" y="121"/>
                      <a:pt x="60" y="121"/>
                    </a:cubicBezTo>
                    <a:cubicBezTo>
                      <a:pt x="69" y="119"/>
                      <a:pt x="62" y="115"/>
                      <a:pt x="65" y="114"/>
                    </a:cubicBezTo>
                    <a:cubicBezTo>
                      <a:pt x="67" y="113"/>
                      <a:pt x="71" y="117"/>
                      <a:pt x="73" y="116"/>
                    </a:cubicBezTo>
                    <a:cubicBezTo>
                      <a:pt x="76" y="116"/>
                      <a:pt x="75" y="113"/>
                      <a:pt x="78" y="110"/>
                    </a:cubicBezTo>
                    <a:cubicBezTo>
                      <a:pt x="80" y="108"/>
                      <a:pt x="86" y="104"/>
                      <a:pt x="89" y="103"/>
                    </a:cubicBezTo>
                    <a:cubicBezTo>
                      <a:pt x="92" y="101"/>
                      <a:pt x="93" y="102"/>
                      <a:pt x="95" y="104"/>
                    </a:cubicBezTo>
                    <a:cubicBezTo>
                      <a:pt x="97" y="105"/>
                      <a:pt x="97" y="108"/>
                      <a:pt x="99" y="110"/>
                    </a:cubicBezTo>
                    <a:cubicBezTo>
                      <a:pt x="101" y="111"/>
                      <a:pt x="104" y="113"/>
                      <a:pt x="106" y="112"/>
                    </a:cubicBezTo>
                    <a:cubicBezTo>
                      <a:pt x="108" y="110"/>
                      <a:pt x="106" y="106"/>
                      <a:pt x="107" y="104"/>
                    </a:cubicBezTo>
                    <a:cubicBezTo>
                      <a:pt x="107" y="102"/>
                      <a:pt x="109" y="101"/>
                      <a:pt x="111" y="100"/>
                    </a:cubicBezTo>
                    <a:cubicBezTo>
                      <a:pt x="113" y="99"/>
                      <a:pt x="115" y="103"/>
                      <a:pt x="116" y="100"/>
                    </a:cubicBezTo>
                    <a:cubicBezTo>
                      <a:pt x="118" y="97"/>
                      <a:pt x="115" y="89"/>
                      <a:pt x="116" y="85"/>
                    </a:cubicBezTo>
                    <a:cubicBezTo>
                      <a:pt x="117" y="81"/>
                      <a:pt x="120" y="79"/>
                      <a:pt x="122" y="77"/>
                    </a:cubicBezTo>
                    <a:cubicBezTo>
                      <a:pt x="124" y="75"/>
                      <a:pt x="126" y="74"/>
                      <a:pt x="129" y="72"/>
                    </a:cubicBezTo>
                    <a:cubicBezTo>
                      <a:pt x="132" y="70"/>
                      <a:pt x="136" y="68"/>
                      <a:pt x="139" y="65"/>
                    </a:cubicBezTo>
                    <a:cubicBezTo>
                      <a:pt x="141" y="63"/>
                      <a:pt x="141" y="59"/>
                      <a:pt x="143" y="57"/>
                    </a:cubicBezTo>
                    <a:cubicBezTo>
                      <a:pt x="145" y="56"/>
                      <a:pt x="149" y="58"/>
                      <a:pt x="151" y="56"/>
                    </a:cubicBezTo>
                    <a:cubicBezTo>
                      <a:pt x="153" y="54"/>
                      <a:pt x="152" y="49"/>
                      <a:pt x="153" y="47"/>
                    </a:cubicBezTo>
                    <a:cubicBezTo>
                      <a:pt x="154" y="45"/>
                      <a:pt x="157" y="47"/>
                      <a:pt x="158" y="44"/>
                    </a:cubicBezTo>
                    <a:cubicBezTo>
                      <a:pt x="159" y="41"/>
                      <a:pt x="156" y="34"/>
                      <a:pt x="157" y="31"/>
                    </a:cubicBezTo>
                    <a:cubicBezTo>
                      <a:pt x="159" y="27"/>
                      <a:pt x="165" y="29"/>
                      <a:pt x="167" y="26"/>
                    </a:cubicBezTo>
                    <a:cubicBezTo>
                      <a:pt x="169" y="23"/>
                      <a:pt x="167" y="18"/>
                      <a:pt x="167" y="14"/>
                    </a:cubicBezTo>
                    <a:cubicBezTo>
                      <a:pt x="168" y="11"/>
                      <a:pt x="167" y="7"/>
                      <a:pt x="170" y="4"/>
                    </a:cubicBezTo>
                    <a:cubicBezTo>
                      <a:pt x="172" y="2"/>
                      <a:pt x="174" y="1"/>
                      <a:pt x="177" y="0"/>
                    </a:cubicBezTo>
                    <a:close/>
                    <a:moveTo>
                      <a:pt x="56" y="196"/>
                    </a:moveTo>
                    <a:cubicBezTo>
                      <a:pt x="56" y="197"/>
                      <a:pt x="55" y="197"/>
                      <a:pt x="55" y="197"/>
                    </a:cubicBezTo>
                    <a:cubicBezTo>
                      <a:pt x="55" y="197"/>
                      <a:pt x="56" y="197"/>
                      <a:pt x="56" y="196"/>
                    </a:cubicBezTo>
                    <a:close/>
                    <a:moveTo>
                      <a:pt x="55" y="197"/>
                    </a:moveTo>
                    <a:cubicBezTo>
                      <a:pt x="54" y="197"/>
                      <a:pt x="54" y="198"/>
                      <a:pt x="54" y="198"/>
                    </a:cubicBezTo>
                    <a:cubicBezTo>
                      <a:pt x="54" y="198"/>
                      <a:pt x="54" y="197"/>
                      <a:pt x="55" y="197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32">
                <a:extLst>
                  <a:ext uri="{FF2B5EF4-FFF2-40B4-BE49-F238E27FC236}">
                    <a16:creationId xmlns:a16="http://schemas.microsoft.com/office/drawing/2014/main" xmlns="" id="{7BA0F233-9671-438F-87AA-0DFEFC97D5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3876867" y="5471259"/>
                <a:ext cx="1216135" cy="727131"/>
              </a:xfrm>
              <a:custGeom>
                <a:avLst/>
                <a:gdLst/>
                <a:ahLst/>
                <a:cxnLst>
                  <a:cxn ang="0">
                    <a:pos x="97" y="121"/>
                  </a:cxn>
                  <a:cxn ang="0">
                    <a:pos x="104" y="96"/>
                  </a:cxn>
                  <a:cxn ang="0">
                    <a:pos x="126" y="100"/>
                  </a:cxn>
                  <a:cxn ang="0">
                    <a:pos x="121" y="114"/>
                  </a:cxn>
                  <a:cxn ang="0">
                    <a:pos x="131" y="120"/>
                  </a:cxn>
                  <a:cxn ang="0">
                    <a:pos x="139" y="139"/>
                  </a:cxn>
                  <a:cxn ang="0">
                    <a:pos x="149" y="151"/>
                  </a:cxn>
                  <a:cxn ang="0">
                    <a:pos x="165" y="145"/>
                  </a:cxn>
                  <a:cxn ang="0">
                    <a:pos x="175" y="130"/>
                  </a:cxn>
                  <a:cxn ang="0">
                    <a:pos x="185" y="121"/>
                  </a:cxn>
                  <a:cxn ang="0">
                    <a:pos x="196" y="104"/>
                  </a:cxn>
                  <a:cxn ang="0">
                    <a:pos x="202" y="96"/>
                  </a:cxn>
                  <a:cxn ang="0">
                    <a:pos x="216" y="83"/>
                  </a:cxn>
                  <a:cxn ang="0">
                    <a:pos x="209" y="70"/>
                  </a:cxn>
                  <a:cxn ang="0">
                    <a:pos x="205" y="60"/>
                  </a:cxn>
                  <a:cxn ang="0">
                    <a:pos x="196" y="63"/>
                  </a:cxn>
                  <a:cxn ang="0">
                    <a:pos x="198" y="50"/>
                  </a:cxn>
                  <a:cxn ang="0">
                    <a:pos x="189" y="43"/>
                  </a:cxn>
                  <a:cxn ang="0">
                    <a:pos x="190" y="53"/>
                  </a:cxn>
                  <a:cxn ang="0">
                    <a:pos x="184" y="63"/>
                  </a:cxn>
                  <a:cxn ang="0">
                    <a:pos x="170" y="56"/>
                  </a:cxn>
                  <a:cxn ang="0">
                    <a:pos x="157" y="63"/>
                  </a:cxn>
                  <a:cxn ang="0">
                    <a:pos x="142" y="53"/>
                  </a:cxn>
                  <a:cxn ang="0">
                    <a:pos x="125" y="38"/>
                  </a:cxn>
                  <a:cxn ang="0">
                    <a:pos x="117" y="3"/>
                  </a:cxn>
                  <a:cxn ang="0">
                    <a:pos x="108" y="14"/>
                  </a:cxn>
                  <a:cxn ang="0">
                    <a:pos x="93" y="25"/>
                  </a:cxn>
                  <a:cxn ang="0">
                    <a:pos x="78" y="35"/>
                  </a:cxn>
                  <a:cxn ang="0">
                    <a:pos x="69" y="38"/>
                  </a:cxn>
                  <a:cxn ang="0">
                    <a:pos x="65" y="22"/>
                  </a:cxn>
                  <a:cxn ang="0">
                    <a:pos x="50" y="20"/>
                  </a:cxn>
                  <a:cxn ang="0">
                    <a:pos x="46" y="5"/>
                  </a:cxn>
                  <a:cxn ang="0">
                    <a:pos x="26" y="5"/>
                  </a:cxn>
                  <a:cxn ang="0">
                    <a:pos x="23" y="18"/>
                  </a:cxn>
                  <a:cxn ang="0">
                    <a:pos x="15" y="18"/>
                  </a:cxn>
                  <a:cxn ang="0">
                    <a:pos x="26" y="27"/>
                  </a:cxn>
                  <a:cxn ang="0">
                    <a:pos x="24" y="35"/>
                  </a:cxn>
                  <a:cxn ang="0">
                    <a:pos x="33" y="40"/>
                  </a:cxn>
                  <a:cxn ang="0">
                    <a:pos x="32" y="54"/>
                  </a:cxn>
                  <a:cxn ang="0">
                    <a:pos x="25" y="64"/>
                  </a:cxn>
                  <a:cxn ang="0">
                    <a:pos x="16" y="67"/>
                  </a:cxn>
                  <a:cxn ang="0">
                    <a:pos x="5" y="77"/>
                  </a:cxn>
                  <a:cxn ang="0">
                    <a:pos x="23" y="93"/>
                  </a:cxn>
                  <a:cxn ang="0">
                    <a:pos x="40" y="83"/>
                  </a:cxn>
                  <a:cxn ang="0">
                    <a:pos x="53" y="76"/>
                  </a:cxn>
                  <a:cxn ang="0">
                    <a:pos x="70" y="67"/>
                  </a:cxn>
                  <a:cxn ang="0">
                    <a:pos x="67" y="78"/>
                  </a:cxn>
                  <a:cxn ang="0">
                    <a:pos x="77" y="99"/>
                  </a:cxn>
                  <a:cxn ang="0">
                    <a:pos x="85" y="115"/>
                  </a:cxn>
                  <a:cxn ang="0">
                    <a:pos x="91" y="123"/>
                  </a:cxn>
                  <a:cxn ang="0">
                    <a:pos x="70" y="99"/>
                  </a:cxn>
                  <a:cxn ang="0">
                    <a:pos x="70" y="99"/>
                  </a:cxn>
                  <a:cxn ang="0">
                    <a:pos x="70" y="99"/>
                  </a:cxn>
                </a:cxnLst>
                <a:rect l="0" t="0" r="r" b="b"/>
                <a:pathLst>
                  <a:path w="218" h="153">
                    <a:moveTo>
                      <a:pt x="91" y="123"/>
                    </a:moveTo>
                    <a:cubicBezTo>
                      <a:pt x="93" y="123"/>
                      <a:pt x="95" y="122"/>
                      <a:pt x="97" y="121"/>
                    </a:cubicBezTo>
                    <a:cubicBezTo>
                      <a:pt x="102" y="117"/>
                      <a:pt x="96" y="108"/>
                      <a:pt x="98" y="103"/>
                    </a:cubicBezTo>
                    <a:cubicBezTo>
                      <a:pt x="99" y="99"/>
                      <a:pt x="100" y="97"/>
                      <a:pt x="104" y="96"/>
                    </a:cubicBezTo>
                    <a:cubicBezTo>
                      <a:pt x="109" y="94"/>
                      <a:pt x="121" y="94"/>
                      <a:pt x="125" y="95"/>
                    </a:cubicBezTo>
                    <a:cubicBezTo>
                      <a:pt x="129" y="96"/>
                      <a:pt x="127" y="98"/>
                      <a:pt x="126" y="100"/>
                    </a:cubicBezTo>
                    <a:cubicBezTo>
                      <a:pt x="125" y="102"/>
                      <a:pt x="121" y="103"/>
                      <a:pt x="120" y="105"/>
                    </a:cubicBezTo>
                    <a:cubicBezTo>
                      <a:pt x="119" y="108"/>
                      <a:pt x="119" y="112"/>
                      <a:pt x="121" y="114"/>
                    </a:cubicBezTo>
                    <a:cubicBezTo>
                      <a:pt x="122" y="115"/>
                      <a:pt x="125" y="113"/>
                      <a:pt x="127" y="114"/>
                    </a:cubicBezTo>
                    <a:cubicBezTo>
                      <a:pt x="129" y="115"/>
                      <a:pt x="130" y="118"/>
                      <a:pt x="131" y="120"/>
                    </a:cubicBezTo>
                    <a:cubicBezTo>
                      <a:pt x="131" y="122"/>
                      <a:pt x="128" y="123"/>
                      <a:pt x="130" y="126"/>
                    </a:cubicBezTo>
                    <a:cubicBezTo>
                      <a:pt x="131" y="129"/>
                      <a:pt x="137" y="136"/>
                      <a:pt x="139" y="139"/>
                    </a:cubicBezTo>
                    <a:cubicBezTo>
                      <a:pt x="142" y="142"/>
                      <a:pt x="143" y="143"/>
                      <a:pt x="145" y="145"/>
                    </a:cubicBezTo>
                    <a:cubicBezTo>
                      <a:pt x="147" y="147"/>
                      <a:pt x="147" y="149"/>
                      <a:pt x="149" y="151"/>
                    </a:cubicBezTo>
                    <a:cubicBezTo>
                      <a:pt x="152" y="152"/>
                      <a:pt x="155" y="153"/>
                      <a:pt x="157" y="152"/>
                    </a:cubicBezTo>
                    <a:cubicBezTo>
                      <a:pt x="160" y="150"/>
                      <a:pt x="163" y="147"/>
                      <a:pt x="165" y="145"/>
                    </a:cubicBezTo>
                    <a:cubicBezTo>
                      <a:pt x="166" y="142"/>
                      <a:pt x="165" y="140"/>
                      <a:pt x="166" y="138"/>
                    </a:cubicBezTo>
                    <a:cubicBezTo>
                      <a:pt x="168" y="135"/>
                      <a:pt x="172" y="132"/>
                      <a:pt x="175" y="130"/>
                    </a:cubicBezTo>
                    <a:cubicBezTo>
                      <a:pt x="178" y="128"/>
                      <a:pt x="181" y="129"/>
                      <a:pt x="183" y="128"/>
                    </a:cubicBezTo>
                    <a:cubicBezTo>
                      <a:pt x="185" y="126"/>
                      <a:pt x="184" y="123"/>
                      <a:pt x="185" y="121"/>
                    </a:cubicBezTo>
                    <a:cubicBezTo>
                      <a:pt x="187" y="119"/>
                      <a:pt x="190" y="119"/>
                      <a:pt x="192" y="116"/>
                    </a:cubicBezTo>
                    <a:cubicBezTo>
                      <a:pt x="194" y="113"/>
                      <a:pt x="196" y="107"/>
                      <a:pt x="196" y="104"/>
                    </a:cubicBezTo>
                    <a:cubicBezTo>
                      <a:pt x="197" y="101"/>
                      <a:pt x="195" y="101"/>
                      <a:pt x="196" y="99"/>
                    </a:cubicBezTo>
                    <a:cubicBezTo>
                      <a:pt x="198" y="97"/>
                      <a:pt x="201" y="99"/>
                      <a:pt x="202" y="96"/>
                    </a:cubicBezTo>
                    <a:cubicBezTo>
                      <a:pt x="204" y="94"/>
                      <a:pt x="203" y="86"/>
                      <a:pt x="206" y="84"/>
                    </a:cubicBezTo>
                    <a:cubicBezTo>
                      <a:pt x="209" y="81"/>
                      <a:pt x="214" y="85"/>
                      <a:pt x="216" y="83"/>
                    </a:cubicBezTo>
                    <a:cubicBezTo>
                      <a:pt x="218" y="81"/>
                      <a:pt x="218" y="77"/>
                      <a:pt x="217" y="74"/>
                    </a:cubicBezTo>
                    <a:cubicBezTo>
                      <a:pt x="216" y="72"/>
                      <a:pt x="211" y="72"/>
                      <a:pt x="209" y="70"/>
                    </a:cubicBezTo>
                    <a:cubicBezTo>
                      <a:pt x="208" y="67"/>
                      <a:pt x="211" y="63"/>
                      <a:pt x="210" y="61"/>
                    </a:cubicBezTo>
                    <a:cubicBezTo>
                      <a:pt x="209" y="58"/>
                      <a:pt x="207" y="58"/>
                      <a:pt x="205" y="60"/>
                    </a:cubicBezTo>
                    <a:cubicBezTo>
                      <a:pt x="203" y="61"/>
                      <a:pt x="204" y="67"/>
                      <a:pt x="202" y="68"/>
                    </a:cubicBezTo>
                    <a:cubicBezTo>
                      <a:pt x="199" y="69"/>
                      <a:pt x="198" y="66"/>
                      <a:pt x="196" y="63"/>
                    </a:cubicBezTo>
                    <a:cubicBezTo>
                      <a:pt x="195" y="61"/>
                      <a:pt x="194" y="57"/>
                      <a:pt x="195" y="54"/>
                    </a:cubicBezTo>
                    <a:cubicBezTo>
                      <a:pt x="195" y="52"/>
                      <a:pt x="198" y="52"/>
                      <a:pt x="198" y="50"/>
                    </a:cubicBezTo>
                    <a:cubicBezTo>
                      <a:pt x="198" y="48"/>
                      <a:pt x="198" y="45"/>
                      <a:pt x="196" y="44"/>
                    </a:cubicBezTo>
                    <a:cubicBezTo>
                      <a:pt x="194" y="42"/>
                      <a:pt x="191" y="42"/>
                      <a:pt x="189" y="43"/>
                    </a:cubicBezTo>
                    <a:cubicBezTo>
                      <a:pt x="187" y="43"/>
                      <a:pt x="186" y="45"/>
                      <a:pt x="186" y="47"/>
                    </a:cubicBezTo>
                    <a:cubicBezTo>
                      <a:pt x="186" y="49"/>
                      <a:pt x="189" y="51"/>
                      <a:pt x="190" y="53"/>
                    </a:cubicBezTo>
                    <a:cubicBezTo>
                      <a:pt x="190" y="55"/>
                      <a:pt x="191" y="58"/>
                      <a:pt x="190" y="60"/>
                    </a:cubicBezTo>
                    <a:cubicBezTo>
                      <a:pt x="188" y="62"/>
                      <a:pt x="186" y="64"/>
                      <a:pt x="184" y="63"/>
                    </a:cubicBezTo>
                    <a:cubicBezTo>
                      <a:pt x="181" y="62"/>
                      <a:pt x="180" y="57"/>
                      <a:pt x="177" y="56"/>
                    </a:cubicBezTo>
                    <a:cubicBezTo>
                      <a:pt x="175" y="55"/>
                      <a:pt x="173" y="55"/>
                      <a:pt x="170" y="56"/>
                    </a:cubicBezTo>
                    <a:cubicBezTo>
                      <a:pt x="167" y="56"/>
                      <a:pt x="162" y="57"/>
                      <a:pt x="160" y="58"/>
                    </a:cubicBezTo>
                    <a:cubicBezTo>
                      <a:pt x="158" y="59"/>
                      <a:pt x="160" y="62"/>
                      <a:pt x="157" y="63"/>
                    </a:cubicBezTo>
                    <a:cubicBezTo>
                      <a:pt x="153" y="63"/>
                      <a:pt x="146" y="64"/>
                      <a:pt x="143" y="62"/>
                    </a:cubicBezTo>
                    <a:cubicBezTo>
                      <a:pt x="140" y="60"/>
                      <a:pt x="144" y="56"/>
                      <a:pt x="142" y="53"/>
                    </a:cubicBezTo>
                    <a:cubicBezTo>
                      <a:pt x="140" y="50"/>
                      <a:pt x="134" y="50"/>
                      <a:pt x="131" y="47"/>
                    </a:cubicBezTo>
                    <a:cubicBezTo>
                      <a:pt x="128" y="45"/>
                      <a:pt x="125" y="42"/>
                      <a:pt x="125" y="38"/>
                    </a:cubicBezTo>
                    <a:cubicBezTo>
                      <a:pt x="124" y="33"/>
                      <a:pt x="128" y="27"/>
                      <a:pt x="126" y="21"/>
                    </a:cubicBezTo>
                    <a:cubicBezTo>
                      <a:pt x="125" y="15"/>
                      <a:pt x="120" y="6"/>
                      <a:pt x="117" y="3"/>
                    </a:cubicBezTo>
                    <a:cubicBezTo>
                      <a:pt x="114" y="0"/>
                      <a:pt x="114" y="4"/>
                      <a:pt x="112" y="5"/>
                    </a:cubicBezTo>
                    <a:cubicBezTo>
                      <a:pt x="111" y="7"/>
                      <a:pt x="111" y="12"/>
                      <a:pt x="108" y="14"/>
                    </a:cubicBezTo>
                    <a:cubicBezTo>
                      <a:pt x="105" y="15"/>
                      <a:pt x="100" y="12"/>
                      <a:pt x="97" y="14"/>
                    </a:cubicBezTo>
                    <a:cubicBezTo>
                      <a:pt x="94" y="17"/>
                      <a:pt x="96" y="23"/>
                      <a:pt x="93" y="25"/>
                    </a:cubicBezTo>
                    <a:cubicBezTo>
                      <a:pt x="90" y="27"/>
                      <a:pt x="86" y="24"/>
                      <a:pt x="84" y="26"/>
                    </a:cubicBezTo>
                    <a:cubicBezTo>
                      <a:pt x="81" y="28"/>
                      <a:pt x="80" y="32"/>
                      <a:pt x="78" y="35"/>
                    </a:cubicBezTo>
                    <a:cubicBezTo>
                      <a:pt x="77" y="38"/>
                      <a:pt x="77" y="43"/>
                      <a:pt x="75" y="44"/>
                    </a:cubicBezTo>
                    <a:cubicBezTo>
                      <a:pt x="72" y="45"/>
                      <a:pt x="70" y="41"/>
                      <a:pt x="69" y="38"/>
                    </a:cubicBezTo>
                    <a:cubicBezTo>
                      <a:pt x="67" y="36"/>
                      <a:pt x="67" y="32"/>
                      <a:pt x="67" y="29"/>
                    </a:cubicBezTo>
                    <a:cubicBezTo>
                      <a:pt x="66" y="26"/>
                      <a:pt x="67" y="23"/>
                      <a:pt x="65" y="22"/>
                    </a:cubicBezTo>
                    <a:cubicBezTo>
                      <a:pt x="63" y="20"/>
                      <a:pt x="59" y="21"/>
                      <a:pt x="56" y="20"/>
                    </a:cubicBezTo>
                    <a:cubicBezTo>
                      <a:pt x="54" y="20"/>
                      <a:pt x="52" y="21"/>
                      <a:pt x="50" y="20"/>
                    </a:cubicBezTo>
                    <a:cubicBezTo>
                      <a:pt x="48" y="20"/>
                      <a:pt x="46" y="19"/>
                      <a:pt x="45" y="17"/>
                    </a:cubicBezTo>
                    <a:cubicBezTo>
                      <a:pt x="44" y="14"/>
                      <a:pt x="48" y="8"/>
                      <a:pt x="46" y="5"/>
                    </a:cubicBezTo>
                    <a:cubicBezTo>
                      <a:pt x="44" y="2"/>
                      <a:pt x="42" y="2"/>
                      <a:pt x="37" y="3"/>
                    </a:cubicBezTo>
                    <a:cubicBezTo>
                      <a:pt x="34" y="4"/>
                      <a:pt x="30" y="4"/>
                      <a:pt x="26" y="5"/>
                    </a:cubicBezTo>
                    <a:cubicBezTo>
                      <a:pt x="27" y="7"/>
                      <a:pt x="27" y="9"/>
                      <a:pt x="27" y="11"/>
                    </a:cubicBezTo>
                    <a:cubicBezTo>
                      <a:pt x="26" y="14"/>
                      <a:pt x="25" y="17"/>
                      <a:pt x="23" y="18"/>
                    </a:cubicBezTo>
                    <a:cubicBezTo>
                      <a:pt x="21" y="19"/>
                      <a:pt x="17" y="16"/>
                      <a:pt x="15" y="17"/>
                    </a:cubicBezTo>
                    <a:cubicBezTo>
                      <a:pt x="15" y="17"/>
                      <a:pt x="14" y="18"/>
                      <a:pt x="15" y="18"/>
                    </a:cubicBezTo>
                    <a:cubicBezTo>
                      <a:pt x="17" y="22"/>
                      <a:pt x="18" y="26"/>
                      <a:pt x="20" y="27"/>
                    </a:cubicBezTo>
                    <a:cubicBezTo>
                      <a:pt x="24" y="30"/>
                      <a:pt x="24" y="27"/>
                      <a:pt x="26" y="27"/>
                    </a:cubicBezTo>
                    <a:cubicBezTo>
                      <a:pt x="27" y="28"/>
                      <a:pt x="29" y="29"/>
                      <a:pt x="29" y="31"/>
                    </a:cubicBezTo>
                    <a:cubicBezTo>
                      <a:pt x="28" y="32"/>
                      <a:pt x="24" y="33"/>
                      <a:pt x="24" y="35"/>
                    </a:cubicBezTo>
                    <a:cubicBezTo>
                      <a:pt x="24" y="37"/>
                      <a:pt x="26" y="37"/>
                      <a:pt x="28" y="38"/>
                    </a:cubicBezTo>
                    <a:cubicBezTo>
                      <a:pt x="29" y="39"/>
                      <a:pt x="32" y="39"/>
                      <a:pt x="33" y="40"/>
                    </a:cubicBezTo>
                    <a:cubicBezTo>
                      <a:pt x="34" y="42"/>
                      <a:pt x="35" y="44"/>
                      <a:pt x="34" y="46"/>
                    </a:cubicBezTo>
                    <a:cubicBezTo>
                      <a:pt x="34" y="48"/>
                      <a:pt x="34" y="52"/>
                      <a:pt x="32" y="54"/>
                    </a:cubicBezTo>
                    <a:cubicBezTo>
                      <a:pt x="30" y="56"/>
                      <a:pt x="26" y="54"/>
                      <a:pt x="25" y="56"/>
                    </a:cubicBezTo>
                    <a:cubicBezTo>
                      <a:pt x="24" y="58"/>
                      <a:pt x="27" y="62"/>
                      <a:pt x="25" y="64"/>
                    </a:cubicBezTo>
                    <a:cubicBezTo>
                      <a:pt x="23" y="65"/>
                      <a:pt x="20" y="61"/>
                      <a:pt x="18" y="61"/>
                    </a:cubicBezTo>
                    <a:cubicBezTo>
                      <a:pt x="16" y="62"/>
                      <a:pt x="19" y="66"/>
                      <a:pt x="16" y="67"/>
                    </a:cubicBezTo>
                    <a:cubicBezTo>
                      <a:pt x="13" y="67"/>
                      <a:pt x="6" y="63"/>
                      <a:pt x="3" y="66"/>
                    </a:cubicBezTo>
                    <a:cubicBezTo>
                      <a:pt x="0" y="68"/>
                      <a:pt x="8" y="74"/>
                      <a:pt x="5" y="77"/>
                    </a:cubicBezTo>
                    <a:cubicBezTo>
                      <a:pt x="9" y="79"/>
                      <a:pt x="12" y="80"/>
                      <a:pt x="15" y="82"/>
                    </a:cubicBezTo>
                    <a:cubicBezTo>
                      <a:pt x="18" y="85"/>
                      <a:pt x="20" y="91"/>
                      <a:pt x="23" y="93"/>
                    </a:cubicBezTo>
                    <a:cubicBezTo>
                      <a:pt x="27" y="94"/>
                      <a:pt x="31" y="94"/>
                      <a:pt x="34" y="92"/>
                    </a:cubicBezTo>
                    <a:cubicBezTo>
                      <a:pt x="38" y="90"/>
                      <a:pt x="39" y="86"/>
                      <a:pt x="40" y="83"/>
                    </a:cubicBezTo>
                    <a:cubicBezTo>
                      <a:pt x="42" y="79"/>
                      <a:pt x="40" y="74"/>
                      <a:pt x="43" y="72"/>
                    </a:cubicBezTo>
                    <a:cubicBezTo>
                      <a:pt x="47" y="70"/>
                      <a:pt x="50" y="77"/>
                      <a:pt x="53" y="76"/>
                    </a:cubicBezTo>
                    <a:cubicBezTo>
                      <a:pt x="56" y="76"/>
                      <a:pt x="54" y="72"/>
                      <a:pt x="57" y="70"/>
                    </a:cubicBezTo>
                    <a:cubicBezTo>
                      <a:pt x="61" y="68"/>
                      <a:pt x="67" y="67"/>
                      <a:pt x="70" y="67"/>
                    </a:cubicBezTo>
                    <a:cubicBezTo>
                      <a:pt x="73" y="68"/>
                      <a:pt x="73" y="71"/>
                      <a:pt x="72" y="73"/>
                    </a:cubicBezTo>
                    <a:cubicBezTo>
                      <a:pt x="71" y="75"/>
                      <a:pt x="67" y="74"/>
                      <a:pt x="67" y="78"/>
                    </a:cubicBezTo>
                    <a:cubicBezTo>
                      <a:pt x="67" y="83"/>
                      <a:pt x="70" y="91"/>
                      <a:pt x="70" y="97"/>
                    </a:cubicBezTo>
                    <a:cubicBezTo>
                      <a:pt x="74" y="97"/>
                      <a:pt x="75" y="98"/>
                      <a:pt x="77" y="99"/>
                    </a:cubicBezTo>
                    <a:cubicBezTo>
                      <a:pt x="80" y="100"/>
                      <a:pt x="82" y="101"/>
                      <a:pt x="84" y="104"/>
                    </a:cubicBezTo>
                    <a:cubicBezTo>
                      <a:pt x="85" y="107"/>
                      <a:pt x="84" y="112"/>
                      <a:pt x="85" y="115"/>
                    </a:cubicBezTo>
                    <a:cubicBezTo>
                      <a:pt x="86" y="118"/>
                      <a:pt x="88" y="119"/>
                      <a:pt x="90" y="121"/>
                    </a:cubicBezTo>
                    <a:cubicBezTo>
                      <a:pt x="90" y="122"/>
                      <a:pt x="91" y="123"/>
                      <a:pt x="91" y="123"/>
                    </a:cubicBezTo>
                    <a:close/>
                    <a:moveTo>
                      <a:pt x="70" y="99"/>
                    </a:moveTo>
                    <a:lnTo>
                      <a:pt x="70" y="99"/>
                    </a:lnTo>
                    <a:cubicBezTo>
                      <a:pt x="70" y="99"/>
                      <a:pt x="70" y="99"/>
                      <a:pt x="70" y="99"/>
                    </a:cubicBezTo>
                    <a:close/>
                    <a:moveTo>
                      <a:pt x="70" y="99"/>
                    </a:moveTo>
                    <a:cubicBezTo>
                      <a:pt x="70" y="99"/>
                      <a:pt x="70" y="99"/>
                      <a:pt x="70" y="99"/>
                    </a:cubicBezTo>
                    <a:cubicBezTo>
                      <a:pt x="70" y="99"/>
                      <a:pt x="70" y="99"/>
                      <a:pt x="70" y="99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xmlns="" id="{4107B671-9574-4D6D-A324-BCBD35FBC50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5140641" y="3925140"/>
                <a:ext cx="888099" cy="1265243"/>
              </a:xfrm>
              <a:custGeom>
                <a:avLst/>
                <a:gdLst/>
                <a:ahLst/>
                <a:cxnLst>
                  <a:cxn ang="0">
                    <a:pos x="151" y="77"/>
                  </a:cxn>
                  <a:cxn ang="0">
                    <a:pos x="130" y="81"/>
                  </a:cxn>
                  <a:cxn ang="0">
                    <a:pos x="115" y="86"/>
                  </a:cxn>
                  <a:cxn ang="0">
                    <a:pos x="99" y="93"/>
                  </a:cxn>
                  <a:cxn ang="0">
                    <a:pos x="94" y="107"/>
                  </a:cxn>
                  <a:cxn ang="0">
                    <a:pos x="101" y="125"/>
                  </a:cxn>
                  <a:cxn ang="0">
                    <a:pos x="114" y="135"/>
                  </a:cxn>
                  <a:cxn ang="0">
                    <a:pos x="110" y="154"/>
                  </a:cxn>
                  <a:cxn ang="0">
                    <a:pos x="103" y="175"/>
                  </a:cxn>
                  <a:cxn ang="0">
                    <a:pos x="102" y="206"/>
                  </a:cxn>
                  <a:cxn ang="0">
                    <a:pos x="108" y="231"/>
                  </a:cxn>
                  <a:cxn ang="0">
                    <a:pos x="108" y="243"/>
                  </a:cxn>
                  <a:cxn ang="0">
                    <a:pos x="107" y="266"/>
                  </a:cxn>
                  <a:cxn ang="0">
                    <a:pos x="94" y="257"/>
                  </a:cxn>
                  <a:cxn ang="0">
                    <a:pos x="82" y="239"/>
                  </a:cxn>
                  <a:cxn ang="0">
                    <a:pos x="68" y="239"/>
                  </a:cxn>
                  <a:cxn ang="0">
                    <a:pos x="58" y="244"/>
                  </a:cxn>
                  <a:cxn ang="0">
                    <a:pos x="45" y="237"/>
                  </a:cxn>
                  <a:cxn ang="0">
                    <a:pos x="36" y="244"/>
                  </a:cxn>
                  <a:cxn ang="0">
                    <a:pos x="19" y="246"/>
                  </a:cxn>
                  <a:cxn ang="0">
                    <a:pos x="4" y="244"/>
                  </a:cxn>
                  <a:cxn ang="0">
                    <a:pos x="1" y="229"/>
                  </a:cxn>
                  <a:cxn ang="0">
                    <a:pos x="8" y="220"/>
                  </a:cxn>
                  <a:cxn ang="0">
                    <a:pos x="1" y="209"/>
                  </a:cxn>
                  <a:cxn ang="0">
                    <a:pos x="7" y="199"/>
                  </a:cxn>
                  <a:cxn ang="0">
                    <a:pos x="11" y="185"/>
                  </a:cxn>
                  <a:cxn ang="0">
                    <a:pos x="7" y="179"/>
                  </a:cxn>
                  <a:cxn ang="0">
                    <a:pos x="5" y="166"/>
                  </a:cxn>
                  <a:cxn ang="0">
                    <a:pos x="5" y="159"/>
                  </a:cxn>
                  <a:cxn ang="0">
                    <a:pos x="13" y="142"/>
                  </a:cxn>
                  <a:cxn ang="0">
                    <a:pos x="17" y="117"/>
                  </a:cxn>
                  <a:cxn ang="0">
                    <a:pos x="26" y="87"/>
                  </a:cxn>
                  <a:cxn ang="0">
                    <a:pos x="28" y="76"/>
                  </a:cxn>
                  <a:cxn ang="0">
                    <a:pos x="23" y="71"/>
                  </a:cxn>
                  <a:cxn ang="0">
                    <a:pos x="47" y="53"/>
                  </a:cxn>
                  <a:cxn ang="0">
                    <a:pos x="61" y="46"/>
                  </a:cxn>
                  <a:cxn ang="0">
                    <a:pos x="76" y="14"/>
                  </a:cxn>
                  <a:cxn ang="0">
                    <a:pos x="103" y="11"/>
                  </a:cxn>
                  <a:cxn ang="0">
                    <a:pos x="112" y="46"/>
                  </a:cxn>
                  <a:cxn ang="0">
                    <a:pos x="130" y="51"/>
                  </a:cxn>
                  <a:cxn ang="0">
                    <a:pos x="156" y="63"/>
                  </a:cxn>
                </a:cxnLst>
                <a:rect l="0" t="0" r="r" b="b"/>
                <a:pathLst>
                  <a:path w="159" h="266">
                    <a:moveTo>
                      <a:pt x="155" y="65"/>
                    </a:moveTo>
                    <a:cubicBezTo>
                      <a:pt x="153" y="68"/>
                      <a:pt x="154" y="74"/>
                      <a:pt x="151" y="77"/>
                    </a:cubicBezTo>
                    <a:cubicBezTo>
                      <a:pt x="148" y="79"/>
                      <a:pt x="143" y="76"/>
                      <a:pt x="140" y="77"/>
                    </a:cubicBezTo>
                    <a:cubicBezTo>
                      <a:pt x="136" y="78"/>
                      <a:pt x="133" y="81"/>
                      <a:pt x="130" y="81"/>
                    </a:cubicBezTo>
                    <a:cubicBezTo>
                      <a:pt x="127" y="82"/>
                      <a:pt x="125" y="80"/>
                      <a:pt x="122" y="81"/>
                    </a:cubicBezTo>
                    <a:cubicBezTo>
                      <a:pt x="119" y="81"/>
                      <a:pt x="117" y="84"/>
                      <a:pt x="115" y="86"/>
                    </a:cubicBezTo>
                    <a:cubicBezTo>
                      <a:pt x="113" y="88"/>
                      <a:pt x="114" y="91"/>
                      <a:pt x="111" y="93"/>
                    </a:cubicBezTo>
                    <a:cubicBezTo>
                      <a:pt x="108" y="94"/>
                      <a:pt x="102" y="90"/>
                      <a:pt x="99" y="93"/>
                    </a:cubicBezTo>
                    <a:cubicBezTo>
                      <a:pt x="96" y="96"/>
                      <a:pt x="100" y="103"/>
                      <a:pt x="99" y="105"/>
                    </a:cubicBezTo>
                    <a:cubicBezTo>
                      <a:pt x="98" y="108"/>
                      <a:pt x="95" y="105"/>
                      <a:pt x="94" y="107"/>
                    </a:cubicBezTo>
                    <a:cubicBezTo>
                      <a:pt x="94" y="110"/>
                      <a:pt x="94" y="118"/>
                      <a:pt x="95" y="121"/>
                    </a:cubicBezTo>
                    <a:cubicBezTo>
                      <a:pt x="96" y="124"/>
                      <a:pt x="98" y="124"/>
                      <a:pt x="101" y="125"/>
                    </a:cubicBezTo>
                    <a:cubicBezTo>
                      <a:pt x="103" y="125"/>
                      <a:pt x="107" y="124"/>
                      <a:pt x="110" y="126"/>
                    </a:cubicBezTo>
                    <a:cubicBezTo>
                      <a:pt x="112" y="128"/>
                      <a:pt x="113" y="131"/>
                      <a:pt x="114" y="135"/>
                    </a:cubicBezTo>
                    <a:cubicBezTo>
                      <a:pt x="114" y="139"/>
                      <a:pt x="114" y="146"/>
                      <a:pt x="114" y="149"/>
                    </a:cubicBezTo>
                    <a:cubicBezTo>
                      <a:pt x="113" y="153"/>
                      <a:pt x="111" y="151"/>
                      <a:pt x="110" y="154"/>
                    </a:cubicBezTo>
                    <a:cubicBezTo>
                      <a:pt x="109" y="158"/>
                      <a:pt x="110" y="166"/>
                      <a:pt x="108" y="169"/>
                    </a:cubicBezTo>
                    <a:cubicBezTo>
                      <a:pt x="107" y="173"/>
                      <a:pt x="104" y="171"/>
                      <a:pt x="103" y="175"/>
                    </a:cubicBezTo>
                    <a:cubicBezTo>
                      <a:pt x="102" y="178"/>
                      <a:pt x="104" y="186"/>
                      <a:pt x="104" y="191"/>
                    </a:cubicBezTo>
                    <a:cubicBezTo>
                      <a:pt x="104" y="196"/>
                      <a:pt x="101" y="202"/>
                      <a:pt x="102" y="206"/>
                    </a:cubicBezTo>
                    <a:cubicBezTo>
                      <a:pt x="102" y="210"/>
                      <a:pt x="107" y="207"/>
                      <a:pt x="108" y="211"/>
                    </a:cubicBezTo>
                    <a:cubicBezTo>
                      <a:pt x="109" y="216"/>
                      <a:pt x="108" y="226"/>
                      <a:pt x="108" y="231"/>
                    </a:cubicBezTo>
                    <a:cubicBezTo>
                      <a:pt x="107" y="235"/>
                      <a:pt x="106" y="236"/>
                      <a:pt x="106" y="239"/>
                    </a:cubicBezTo>
                    <a:cubicBezTo>
                      <a:pt x="106" y="241"/>
                      <a:pt x="108" y="239"/>
                      <a:pt x="108" y="243"/>
                    </a:cubicBezTo>
                    <a:cubicBezTo>
                      <a:pt x="109" y="248"/>
                      <a:pt x="110" y="259"/>
                      <a:pt x="109" y="263"/>
                    </a:cubicBezTo>
                    <a:cubicBezTo>
                      <a:pt x="109" y="265"/>
                      <a:pt x="108" y="265"/>
                      <a:pt x="107" y="266"/>
                    </a:cubicBezTo>
                    <a:cubicBezTo>
                      <a:pt x="106" y="264"/>
                      <a:pt x="105" y="261"/>
                      <a:pt x="103" y="261"/>
                    </a:cubicBezTo>
                    <a:cubicBezTo>
                      <a:pt x="99" y="259"/>
                      <a:pt x="97" y="258"/>
                      <a:pt x="94" y="257"/>
                    </a:cubicBezTo>
                    <a:cubicBezTo>
                      <a:pt x="92" y="255"/>
                      <a:pt x="92" y="253"/>
                      <a:pt x="90" y="250"/>
                    </a:cubicBezTo>
                    <a:cubicBezTo>
                      <a:pt x="88" y="247"/>
                      <a:pt x="84" y="242"/>
                      <a:pt x="82" y="239"/>
                    </a:cubicBezTo>
                    <a:cubicBezTo>
                      <a:pt x="79" y="236"/>
                      <a:pt x="78" y="235"/>
                      <a:pt x="75" y="235"/>
                    </a:cubicBezTo>
                    <a:cubicBezTo>
                      <a:pt x="73" y="235"/>
                      <a:pt x="70" y="237"/>
                      <a:pt x="68" y="239"/>
                    </a:cubicBezTo>
                    <a:cubicBezTo>
                      <a:pt x="66" y="240"/>
                      <a:pt x="65" y="242"/>
                      <a:pt x="64" y="243"/>
                    </a:cubicBezTo>
                    <a:cubicBezTo>
                      <a:pt x="62" y="244"/>
                      <a:pt x="60" y="245"/>
                      <a:pt x="58" y="244"/>
                    </a:cubicBezTo>
                    <a:cubicBezTo>
                      <a:pt x="56" y="244"/>
                      <a:pt x="55" y="241"/>
                      <a:pt x="53" y="239"/>
                    </a:cubicBezTo>
                    <a:cubicBezTo>
                      <a:pt x="51" y="238"/>
                      <a:pt x="48" y="237"/>
                      <a:pt x="45" y="237"/>
                    </a:cubicBezTo>
                    <a:cubicBezTo>
                      <a:pt x="43" y="237"/>
                      <a:pt x="42" y="238"/>
                      <a:pt x="40" y="239"/>
                    </a:cubicBezTo>
                    <a:cubicBezTo>
                      <a:pt x="39" y="241"/>
                      <a:pt x="39" y="243"/>
                      <a:pt x="36" y="244"/>
                    </a:cubicBezTo>
                    <a:cubicBezTo>
                      <a:pt x="32" y="244"/>
                      <a:pt x="25" y="242"/>
                      <a:pt x="22" y="243"/>
                    </a:cubicBezTo>
                    <a:cubicBezTo>
                      <a:pt x="19" y="243"/>
                      <a:pt x="21" y="245"/>
                      <a:pt x="19" y="246"/>
                    </a:cubicBezTo>
                    <a:cubicBezTo>
                      <a:pt x="18" y="247"/>
                      <a:pt x="14" y="249"/>
                      <a:pt x="12" y="249"/>
                    </a:cubicBezTo>
                    <a:cubicBezTo>
                      <a:pt x="9" y="248"/>
                      <a:pt x="6" y="246"/>
                      <a:pt x="4" y="244"/>
                    </a:cubicBezTo>
                    <a:cubicBezTo>
                      <a:pt x="3" y="243"/>
                      <a:pt x="1" y="242"/>
                      <a:pt x="1" y="239"/>
                    </a:cubicBezTo>
                    <a:cubicBezTo>
                      <a:pt x="0" y="236"/>
                      <a:pt x="0" y="231"/>
                      <a:pt x="1" y="229"/>
                    </a:cubicBezTo>
                    <a:cubicBezTo>
                      <a:pt x="2" y="227"/>
                      <a:pt x="5" y="229"/>
                      <a:pt x="6" y="227"/>
                    </a:cubicBezTo>
                    <a:cubicBezTo>
                      <a:pt x="7" y="225"/>
                      <a:pt x="8" y="222"/>
                      <a:pt x="8" y="220"/>
                    </a:cubicBezTo>
                    <a:cubicBezTo>
                      <a:pt x="8" y="217"/>
                      <a:pt x="6" y="215"/>
                      <a:pt x="5" y="213"/>
                    </a:cubicBezTo>
                    <a:cubicBezTo>
                      <a:pt x="4" y="211"/>
                      <a:pt x="1" y="211"/>
                      <a:pt x="1" y="209"/>
                    </a:cubicBezTo>
                    <a:cubicBezTo>
                      <a:pt x="0" y="207"/>
                      <a:pt x="2" y="206"/>
                      <a:pt x="3" y="204"/>
                    </a:cubicBezTo>
                    <a:cubicBezTo>
                      <a:pt x="4" y="202"/>
                      <a:pt x="6" y="202"/>
                      <a:pt x="7" y="199"/>
                    </a:cubicBezTo>
                    <a:cubicBezTo>
                      <a:pt x="7" y="196"/>
                      <a:pt x="6" y="190"/>
                      <a:pt x="7" y="187"/>
                    </a:cubicBezTo>
                    <a:cubicBezTo>
                      <a:pt x="8" y="184"/>
                      <a:pt x="10" y="186"/>
                      <a:pt x="11" y="185"/>
                    </a:cubicBezTo>
                    <a:cubicBezTo>
                      <a:pt x="12" y="184"/>
                      <a:pt x="12" y="182"/>
                      <a:pt x="11" y="181"/>
                    </a:cubicBezTo>
                    <a:cubicBezTo>
                      <a:pt x="10" y="180"/>
                      <a:pt x="7" y="181"/>
                      <a:pt x="7" y="179"/>
                    </a:cubicBezTo>
                    <a:cubicBezTo>
                      <a:pt x="6" y="178"/>
                      <a:pt x="7" y="177"/>
                      <a:pt x="7" y="174"/>
                    </a:cubicBezTo>
                    <a:cubicBezTo>
                      <a:pt x="7" y="172"/>
                      <a:pt x="8" y="171"/>
                      <a:pt x="5" y="166"/>
                    </a:cubicBezTo>
                    <a:cubicBezTo>
                      <a:pt x="4" y="164"/>
                      <a:pt x="2" y="162"/>
                      <a:pt x="0" y="160"/>
                    </a:cubicBezTo>
                    <a:cubicBezTo>
                      <a:pt x="2" y="160"/>
                      <a:pt x="3" y="159"/>
                      <a:pt x="5" y="159"/>
                    </a:cubicBezTo>
                    <a:cubicBezTo>
                      <a:pt x="9" y="157"/>
                      <a:pt x="3" y="153"/>
                      <a:pt x="5" y="150"/>
                    </a:cubicBezTo>
                    <a:cubicBezTo>
                      <a:pt x="6" y="147"/>
                      <a:pt x="11" y="145"/>
                      <a:pt x="13" y="142"/>
                    </a:cubicBezTo>
                    <a:cubicBezTo>
                      <a:pt x="15" y="139"/>
                      <a:pt x="15" y="138"/>
                      <a:pt x="16" y="134"/>
                    </a:cubicBezTo>
                    <a:cubicBezTo>
                      <a:pt x="16" y="129"/>
                      <a:pt x="15" y="122"/>
                      <a:pt x="17" y="117"/>
                    </a:cubicBezTo>
                    <a:cubicBezTo>
                      <a:pt x="19" y="113"/>
                      <a:pt x="24" y="114"/>
                      <a:pt x="26" y="108"/>
                    </a:cubicBezTo>
                    <a:cubicBezTo>
                      <a:pt x="28" y="103"/>
                      <a:pt x="25" y="91"/>
                      <a:pt x="26" y="87"/>
                    </a:cubicBezTo>
                    <a:cubicBezTo>
                      <a:pt x="27" y="83"/>
                      <a:pt x="29" y="86"/>
                      <a:pt x="29" y="84"/>
                    </a:cubicBezTo>
                    <a:cubicBezTo>
                      <a:pt x="30" y="81"/>
                      <a:pt x="30" y="79"/>
                      <a:pt x="28" y="76"/>
                    </a:cubicBezTo>
                    <a:cubicBezTo>
                      <a:pt x="27" y="74"/>
                      <a:pt x="24" y="73"/>
                      <a:pt x="22" y="72"/>
                    </a:cubicBezTo>
                    <a:cubicBezTo>
                      <a:pt x="22" y="72"/>
                      <a:pt x="23" y="71"/>
                      <a:pt x="23" y="71"/>
                    </a:cubicBezTo>
                    <a:cubicBezTo>
                      <a:pt x="25" y="70"/>
                      <a:pt x="31" y="70"/>
                      <a:pt x="35" y="67"/>
                    </a:cubicBezTo>
                    <a:cubicBezTo>
                      <a:pt x="39" y="64"/>
                      <a:pt x="45" y="57"/>
                      <a:pt x="47" y="53"/>
                    </a:cubicBezTo>
                    <a:cubicBezTo>
                      <a:pt x="50" y="49"/>
                      <a:pt x="47" y="46"/>
                      <a:pt x="50" y="45"/>
                    </a:cubicBezTo>
                    <a:cubicBezTo>
                      <a:pt x="53" y="43"/>
                      <a:pt x="59" y="49"/>
                      <a:pt x="61" y="46"/>
                    </a:cubicBezTo>
                    <a:cubicBezTo>
                      <a:pt x="64" y="42"/>
                      <a:pt x="60" y="35"/>
                      <a:pt x="62" y="29"/>
                    </a:cubicBezTo>
                    <a:cubicBezTo>
                      <a:pt x="65" y="23"/>
                      <a:pt x="72" y="19"/>
                      <a:pt x="76" y="14"/>
                    </a:cubicBezTo>
                    <a:cubicBezTo>
                      <a:pt x="81" y="10"/>
                      <a:pt x="85" y="2"/>
                      <a:pt x="90" y="1"/>
                    </a:cubicBezTo>
                    <a:cubicBezTo>
                      <a:pt x="96" y="0"/>
                      <a:pt x="100" y="5"/>
                      <a:pt x="103" y="11"/>
                    </a:cubicBezTo>
                    <a:cubicBezTo>
                      <a:pt x="106" y="17"/>
                      <a:pt x="104" y="28"/>
                      <a:pt x="106" y="34"/>
                    </a:cubicBezTo>
                    <a:cubicBezTo>
                      <a:pt x="108" y="40"/>
                      <a:pt x="108" y="44"/>
                      <a:pt x="112" y="46"/>
                    </a:cubicBezTo>
                    <a:cubicBezTo>
                      <a:pt x="116" y="47"/>
                      <a:pt x="122" y="42"/>
                      <a:pt x="126" y="43"/>
                    </a:cubicBezTo>
                    <a:cubicBezTo>
                      <a:pt x="129" y="44"/>
                      <a:pt x="126" y="51"/>
                      <a:pt x="130" y="51"/>
                    </a:cubicBezTo>
                    <a:cubicBezTo>
                      <a:pt x="134" y="50"/>
                      <a:pt x="132" y="36"/>
                      <a:pt x="140" y="41"/>
                    </a:cubicBezTo>
                    <a:cubicBezTo>
                      <a:pt x="145" y="45"/>
                      <a:pt x="149" y="54"/>
                      <a:pt x="156" y="63"/>
                    </a:cubicBezTo>
                    <a:cubicBezTo>
                      <a:pt x="159" y="58"/>
                      <a:pt x="156" y="62"/>
                      <a:pt x="155" y="65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xmlns="" id="{056C373F-9B0E-43C6-AF0F-04A2A9C12C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550748" y="5062765"/>
                <a:ext cx="1228136" cy="732240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34" y="100"/>
                  </a:cxn>
                  <a:cxn ang="0">
                    <a:pos x="27" y="83"/>
                  </a:cxn>
                  <a:cxn ang="0">
                    <a:pos x="32" y="68"/>
                  </a:cxn>
                  <a:cxn ang="0">
                    <a:pos x="46" y="62"/>
                  </a:cxn>
                  <a:cxn ang="0">
                    <a:pos x="56" y="46"/>
                  </a:cxn>
                  <a:cxn ang="0">
                    <a:pos x="65" y="39"/>
                  </a:cxn>
                  <a:cxn ang="0">
                    <a:pos x="75" y="45"/>
                  </a:cxn>
                  <a:cxn ang="0">
                    <a:pos x="81" y="37"/>
                  </a:cxn>
                  <a:cxn ang="0">
                    <a:pos x="83" y="27"/>
                  </a:cxn>
                  <a:cxn ang="0">
                    <a:pos x="92" y="12"/>
                  </a:cxn>
                  <a:cxn ang="0">
                    <a:pos x="107" y="7"/>
                  </a:cxn>
                  <a:cxn ang="0">
                    <a:pos x="117" y="9"/>
                  </a:cxn>
                  <a:cxn ang="0">
                    <a:pos x="132" y="11"/>
                  </a:cxn>
                  <a:cxn ang="0">
                    <a:pos x="149" y="9"/>
                  </a:cxn>
                  <a:cxn ang="0">
                    <a:pos x="158" y="2"/>
                  </a:cxn>
                  <a:cxn ang="0">
                    <a:pos x="171" y="9"/>
                  </a:cxn>
                  <a:cxn ang="0">
                    <a:pos x="181" y="4"/>
                  </a:cxn>
                  <a:cxn ang="0">
                    <a:pos x="195" y="4"/>
                  </a:cxn>
                  <a:cxn ang="0">
                    <a:pos x="207" y="22"/>
                  </a:cxn>
                  <a:cxn ang="0">
                    <a:pos x="220" y="31"/>
                  </a:cxn>
                  <a:cxn ang="0">
                    <a:pos x="211" y="37"/>
                  </a:cxn>
                  <a:cxn ang="0">
                    <a:pos x="208" y="59"/>
                  </a:cxn>
                  <a:cxn ang="0">
                    <a:pos x="199" y="77"/>
                  </a:cxn>
                  <a:cxn ang="0">
                    <a:pos x="192" y="89"/>
                  </a:cxn>
                  <a:cxn ang="0">
                    <a:pos x="180" y="98"/>
                  </a:cxn>
                  <a:cxn ang="0">
                    <a:pos x="163" y="110"/>
                  </a:cxn>
                  <a:cxn ang="0">
                    <a:pos x="157" y="133"/>
                  </a:cxn>
                  <a:cxn ang="0">
                    <a:pos x="148" y="137"/>
                  </a:cxn>
                  <a:cxn ang="0">
                    <a:pos x="140" y="143"/>
                  </a:cxn>
                  <a:cxn ang="0">
                    <a:pos x="130" y="136"/>
                  </a:cxn>
                  <a:cxn ang="0">
                    <a:pos x="114" y="149"/>
                  </a:cxn>
                  <a:cxn ang="0">
                    <a:pos x="101" y="154"/>
                  </a:cxn>
                  <a:cxn ang="0">
                    <a:pos x="85" y="149"/>
                  </a:cxn>
                  <a:cxn ang="0">
                    <a:pos x="81" y="139"/>
                  </a:cxn>
                  <a:cxn ang="0">
                    <a:pos x="72" y="142"/>
                  </a:cxn>
                  <a:cxn ang="0">
                    <a:pos x="74" y="129"/>
                  </a:cxn>
                  <a:cxn ang="0">
                    <a:pos x="65" y="122"/>
                  </a:cxn>
                  <a:cxn ang="0">
                    <a:pos x="66" y="132"/>
                  </a:cxn>
                  <a:cxn ang="0">
                    <a:pos x="60" y="142"/>
                  </a:cxn>
                  <a:cxn ang="0">
                    <a:pos x="46" y="135"/>
                  </a:cxn>
                  <a:cxn ang="0">
                    <a:pos x="33" y="142"/>
                  </a:cxn>
                  <a:cxn ang="0">
                    <a:pos x="18" y="132"/>
                  </a:cxn>
                  <a:cxn ang="0">
                    <a:pos x="1" y="117"/>
                  </a:cxn>
                  <a:cxn ang="0">
                    <a:pos x="114" y="4"/>
                  </a:cxn>
                  <a:cxn ang="0">
                    <a:pos x="114" y="4"/>
                  </a:cxn>
                  <a:cxn ang="0">
                    <a:pos x="114" y="5"/>
                  </a:cxn>
                </a:cxnLst>
                <a:rect l="0" t="0" r="r" b="b"/>
                <a:pathLst>
                  <a:path w="220" h="154">
                    <a:moveTo>
                      <a:pt x="8" y="104"/>
                    </a:moveTo>
                    <a:cubicBezTo>
                      <a:pt x="13" y="103"/>
                      <a:pt x="13" y="101"/>
                      <a:pt x="16" y="101"/>
                    </a:cubicBezTo>
                    <a:cubicBezTo>
                      <a:pt x="19" y="101"/>
                      <a:pt x="23" y="106"/>
                      <a:pt x="27" y="106"/>
                    </a:cubicBezTo>
                    <a:cubicBezTo>
                      <a:pt x="30" y="106"/>
                      <a:pt x="33" y="103"/>
                      <a:pt x="34" y="100"/>
                    </a:cubicBezTo>
                    <a:cubicBezTo>
                      <a:pt x="35" y="97"/>
                      <a:pt x="33" y="93"/>
                      <a:pt x="32" y="90"/>
                    </a:cubicBezTo>
                    <a:cubicBezTo>
                      <a:pt x="31" y="87"/>
                      <a:pt x="28" y="86"/>
                      <a:pt x="27" y="83"/>
                    </a:cubicBezTo>
                    <a:cubicBezTo>
                      <a:pt x="26" y="80"/>
                      <a:pt x="26" y="75"/>
                      <a:pt x="27" y="72"/>
                    </a:cubicBezTo>
                    <a:cubicBezTo>
                      <a:pt x="28" y="70"/>
                      <a:pt x="30" y="69"/>
                      <a:pt x="32" y="68"/>
                    </a:cubicBezTo>
                    <a:cubicBezTo>
                      <a:pt x="34" y="67"/>
                      <a:pt x="36" y="67"/>
                      <a:pt x="39" y="66"/>
                    </a:cubicBezTo>
                    <a:cubicBezTo>
                      <a:pt x="41" y="65"/>
                      <a:pt x="44" y="65"/>
                      <a:pt x="46" y="62"/>
                    </a:cubicBezTo>
                    <a:cubicBezTo>
                      <a:pt x="48" y="59"/>
                      <a:pt x="47" y="53"/>
                      <a:pt x="49" y="50"/>
                    </a:cubicBezTo>
                    <a:cubicBezTo>
                      <a:pt x="51" y="47"/>
                      <a:pt x="53" y="47"/>
                      <a:pt x="56" y="46"/>
                    </a:cubicBezTo>
                    <a:cubicBezTo>
                      <a:pt x="58" y="45"/>
                      <a:pt x="62" y="46"/>
                      <a:pt x="64" y="45"/>
                    </a:cubicBezTo>
                    <a:cubicBezTo>
                      <a:pt x="66" y="43"/>
                      <a:pt x="64" y="41"/>
                      <a:pt x="65" y="39"/>
                    </a:cubicBezTo>
                    <a:cubicBezTo>
                      <a:pt x="66" y="38"/>
                      <a:pt x="67" y="35"/>
                      <a:pt x="70" y="36"/>
                    </a:cubicBezTo>
                    <a:cubicBezTo>
                      <a:pt x="72" y="37"/>
                      <a:pt x="73" y="43"/>
                      <a:pt x="75" y="45"/>
                    </a:cubicBezTo>
                    <a:cubicBezTo>
                      <a:pt x="78" y="46"/>
                      <a:pt x="81" y="47"/>
                      <a:pt x="83" y="45"/>
                    </a:cubicBezTo>
                    <a:cubicBezTo>
                      <a:pt x="85" y="43"/>
                      <a:pt x="82" y="40"/>
                      <a:pt x="81" y="37"/>
                    </a:cubicBezTo>
                    <a:cubicBezTo>
                      <a:pt x="80" y="35"/>
                      <a:pt x="78" y="33"/>
                      <a:pt x="78" y="31"/>
                    </a:cubicBezTo>
                    <a:cubicBezTo>
                      <a:pt x="79" y="28"/>
                      <a:pt x="82" y="29"/>
                      <a:pt x="83" y="27"/>
                    </a:cubicBezTo>
                    <a:cubicBezTo>
                      <a:pt x="84" y="24"/>
                      <a:pt x="81" y="20"/>
                      <a:pt x="83" y="17"/>
                    </a:cubicBezTo>
                    <a:cubicBezTo>
                      <a:pt x="85" y="14"/>
                      <a:pt x="89" y="13"/>
                      <a:pt x="92" y="12"/>
                    </a:cubicBezTo>
                    <a:cubicBezTo>
                      <a:pt x="96" y="12"/>
                      <a:pt x="100" y="15"/>
                      <a:pt x="103" y="14"/>
                    </a:cubicBezTo>
                    <a:cubicBezTo>
                      <a:pt x="106" y="13"/>
                      <a:pt x="103" y="9"/>
                      <a:pt x="107" y="7"/>
                    </a:cubicBezTo>
                    <a:cubicBezTo>
                      <a:pt x="109" y="6"/>
                      <a:pt x="111" y="6"/>
                      <a:pt x="114" y="5"/>
                    </a:cubicBezTo>
                    <a:cubicBezTo>
                      <a:pt x="115" y="7"/>
                      <a:pt x="116" y="8"/>
                      <a:pt x="117" y="9"/>
                    </a:cubicBezTo>
                    <a:cubicBezTo>
                      <a:pt x="119" y="11"/>
                      <a:pt x="122" y="13"/>
                      <a:pt x="125" y="14"/>
                    </a:cubicBezTo>
                    <a:cubicBezTo>
                      <a:pt x="127" y="14"/>
                      <a:pt x="131" y="12"/>
                      <a:pt x="132" y="11"/>
                    </a:cubicBezTo>
                    <a:cubicBezTo>
                      <a:pt x="134" y="10"/>
                      <a:pt x="132" y="8"/>
                      <a:pt x="135" y="8"/>
                    </a:cubicBezTo>
                    <a:cubicBezTo>
                      <a:pt x="138" y="7"/>
                      <a:pt x="145" y="9"/>
                      <a:pt x="149" y="9"/>
                    </a:cubicBezTo>
                    <a:cubicBezTo>
                      <a:pt x="152" y="8"/>
                      <a:pt x="152" y="6"/>
                      <a:pt x="153" y="4"/>
                    </a:cubicBezTo>
                    <a:cubicBezTo>
                      <a:pt x="155" y="3"/>
                      <a:pt x="156" y="2"/>
                      <a:pt x="158" y="2"/>
                    </a:cubicBezTo>
                    <a:cubicBezTo>
                      <a:pt x="161" y="2"/>
                      <a:pt x="164" y="3"/>
                      <a:pt x="166" y="4"/>
                    </a:cubicBezTo>
                    <a:cubicBezTo>
                      <a:pt x="168" y="6"/>
                      <a:pt x="169" y="9"/>
                      <a:pt x="171" y="9"/>
                    </a:cubicBezTo>
                    <a:cubicBezTo>
                      <a:pt x="173" y="10"/>
                      <a:pt x="175" y="9"/>
                      <a:pt x="177" y="8"/>
                    </a:cubicBezTo>
                    <a:cubicBezTo>
                      <a:pt x="178" y="7"/>
                      <a:pt x="179" y="5"/>
                      <a:pt x="181" y="4"/>
                    </a:cubicBezTo>
                    <a:cubicBezTo>
                      <a:pt x="183" y="2"/>
                      <a:pt x="186" y="0"/>
                      <a:pt x="188" y="0"/>
                    </a:cubicBezTo>
                    <a:cubicBezTo>
                      <a:pt x="191" y="0"/>
                      <a:pt x="192" y="1"/>
                      <a:pt x="195" y="4"/>
                    </a:cubicBezTo>
                    <a:cubicBezTo>
                      <a:pt x="197" y="7"/>
                      <a:pt x="201" y="12"/>
                      <a:pt x="203" y="15"/>
                    </a:cubicBezTo>
                    <a:cubicBezTo>
                      <a:pt x="205" y="18"/>
                      <a:pt x="205" y="20"/>
                      <a:pt x="207" y="22"/>
                    </a:cubicBezTo>
                    <a:cubicBezTo>
                      <a:pt x="210" y="23"/>
                      <a:pt x="212" y="24"/>
                      <a:pt x="216" y="26"/>
                    </a:cubicBezTo>
                    <a:cubicBezTo>
                      <a:pt x="218" y="26"/>
                      <a:pt x="219" y="29"/>
                      <a:pt x="220" y="31"/>
                    </a:cubicBezTo>
                    <a:cubicBezTo>
                      <a:pt x="219" y="31"/>
                      <a:pt x="219" y="32"/>
                      <a:pt x="218" y="33"/>
                    </a:cubicBezTo>
                    <a:cubicBezTo>
                      <a:pt x="215" y="34"/>
                      <a:pt x="213" y="35"/>
                      <a:pt x="211" y="37"/>
                    </a:cubicBezTo>
                    <a:cubicBezTo>
                      <a:pt x="208" y="40"/>
                      <a:pt x="209" y="44"/>
                      <a:pt x="208" y="47"/>
                    </a:cubicBezTo>
                    <a:cubicBezTo>
                      <a:pt x="208" y="51"/>
                      <a:pt x="210" y="56"/>
                      <a:pt x="208" y="59"/>
                    </a:cubicBezTo>
                    <a:cubicBezTo>
                      <a:pt x="206" y="62"/>
                      <a:pt x="200" y="60"/>
                      <a:pt x="198" y="64"/>
                    </a:cubicBezTo>
                    <a:cubicBezTo>
                      <a:pt x="197" y="67"/>
                      <a:pt x="200" y="74"/>
                      <a:pt x="199" y="77"/>
                    </a:cubicBezTo>
                    <a:cubicBezTo>
                      <a:pt x="198" y="80"/>
                      <a:pt x="195" y="78"/>
                      <a:pt x="194" y="80"/>
                    </a:cubicBezTo>
                    <a:cubicBezTo>
                      <a:pt x="193" y="82"/>
                      <a:pt x="194" y="87"/>
                      <a:pt x="192" y="89"/>
                    </a:cubicBezTo>
                    <a:cubicBezTo>
                      <a:pt x="190" y="91"/>
                      <a:pt x="186" y="89"/>
                      <a:pt x="184" y="90"/>
                    </a:cubicBezTo>
                    <a:cubicBezTo>
                      <a:pt x="182" y="92"/>
                      <a:pt x="182" y="96"/>
                      <a:pt x="180" y="98"/>
                    </a:cubicBezTo>
                    <a:cubicBezTo>
                      <a:pt x="177" y="101"/>
                      <a:pt x="173" y="103"/>
                      <a:pt x="170" y="105"/>
                    </a:cubicBezTo>
                    <a:cubicBezTo>
                      <a:pt x="167" y="107"/>
                      <a:pt x="165" y="108"/>
                      <a:pt x="163" y="110"/>
                    </a:cubicBezTo>
                    <a:cubicBezTo>
                      <a:pt x="161" y="112"/>
                      <a:pt x="158" y="114"/>
                      <a:pt x="157" y="118"/>
                    </a:cubicBezTo>
                    <a:cubicBezTo>
                      <a:pt x="156" y="122"/>
                      <a:pt x="159" y="130"/>
                      <a:pt x="157" y="133"/>
                    </a:cubicBezTo>
                    <a:cubicBezTo>
                      <a:pt x="156" y="136"/>
                      <a:pt x="154" y="132"/>
                      <a:pt x="152" y="133"/>
                    </a:cubicBezTo>
                    <a:cubicBezTo>
                      <a:pt x="150" y="134"/>
                      <a:pt x="148" y="135"/>
                      <a:pt x="148" y="137"/>
                    </a:cubicBezTo>
                    <a:cubicBezTo>
                      <a:pt x="147" y="139"/>
                      <a:pt x="149" y="143"/>
                      <a:pt x="147" y="145"/>
                    </a:cubicBezTo>
                    <a:cubicBezTo>
                      <a:pt x="145" y="146"/>
                      <a:pt x="142" y="144"/>
                      <a:pt x="140" y="143"/>
                    </a:cubicBezTo>
                    <a:cubicBezTo>
                      <a:pt x="138" y="141"/>
                      <a:pt x="138" y="138"/>
                      <a:pt x="136" y="137"/>
                    </a:cubicBezTo>
                    <a:cubicBezTo>
                      <a:pt x="134" y="135"/>
                      <a:pt x="133" y="134"/>
                      <a:pt x="130" y="136"/>
                    </a:cubicBezTo>
                    <a:cubicBezTo>
                      <a:pt x="127" y="137"/>
                      <a:pt x="121" y="141"/>
                      <a:pt x="119" y="143"/>
                    </a:cubicBezTo>
                    <a:cubicBezTo>
                      <a:pt x="116" y="146"/>
                      <a:pt x="117" y="149"/>
                      <a:pt x="114" y="149"/>
                    </a:cubicBezTo>
                    <a:cubicBezTo>
                      <a:pt x="112" y="150"/>
                      <a:pt x="108" y="146"/>
                      <a:pt x="106" y="147"/>
                    </a:cubicBezTo>
                    <a:cubicBezTo>
                      <a:pt x="103" y="148"/>
                      <a:pt x="110" y="152"/>
                      <a:pt x="101" y="154"/>
                    </a:cubicBezTo>
                    <a:cubicBezTo>
                      <a:pt x="99" y="154"/>
                      <a:pt x="96" y="154"/>
                      <a:pt x="93" y="154"/>
                    </a:cubicBezTo>
                    <a:cubicBezTo>
                      <a:pt x="92" y="150"/>
                      <a:pt x="87" y="152"/>
                      <a:pt x="85" y="149"/>
                    </a:cubicBezTo>
                    <a:cubicBezTo>
                      <a:pt x="84" y="146"/>
                      <a:pt x="87" y="142"/>
                      <a:pt x="86" y="140"/>
                    </a:cubicBezTo>
                    <a:cubicBezTo>
                      <a:pt x="85" y="137"/>
                      <a:pt x="83" y="137"/>
                      <a:pt x="81" y="139"/>
                    </a:cubicBezTo>
                    <a:cubicBezTo>
                      <a:pt x="79" y="140"/>
                      <a:pt x="80" y="146"/>
                      <a:pt x="78" y="147"/>
                    </a:cubicBezTo>
                    <a:cubicBezTo>
                      <a:pt x="75" y="148"/>
                      <a:pt x="74" y="145"/>
                      <a:pt x="72" y="142"/>
                    </a:cubicBezTo>
                    <a:cubicBezTo>
                      <a:pt x="71" y="140"/>
                      <a:pt x="70" y="136"/>
                      <a:pt x="71" y="133"/>
                    </a:cubicBezTo>
                    <a:cubicBezTo>
                      <a:pt x="71" y="131"/>
                      <a:pt x="74" y="131"/>
                      <a:pt x="74" y="129"/>
                    </a:cubicBezTo>
                    <a:cubicBezTo>
                      <a:pt x="74" y="127"/>
                      <a:pt x="74" y="124"/>
                      <a:pt x="72" y="123"/>
                    </a:cubicBezTo>
                    <a:cubicBezTo>
                      <a:pt x="70" y="121"/>
                      <a:pt x="67" y="121"/>
                      <a:pt x="65" y="122"/>
                    </a:cubicBezTo>
                    <a:cubicBezTo>
                      <a:pt x="63" y="122"/>
                      <a:pt x="62" y="124"/>
                      <a:pt x="62" y="126"/>
                    </a:cubicBezTo>
                    <a:cubicBezTo>
                      <a:pt x="62" y="128"/>
                      <a:pt x="65" y="130"/>
                      <a:pt x="66" y="132"/>
                    </a:cubicBezTo>
                    <a:cubicBezTo>
                      <a:pt x="66" y="134"/>
                      <a:pt x="67" y="137"/>
                      <a:pt x="66" y="139"/>
                    </a:cubicBezTo>
                    <a:cubicBezTo>
                      <a:pt x="64" y="141"/>
                      <a:pt x="62" y="143"/>
                      <a:pt x="60" y="142"/>
                    </a:cubicBezTo>
                    <a:cubicBezTo>
                      <a:pt x="57" y="141"/>
                      <a:pt x="56" y="136"/>
                      <a:pt x="53" y="135"/>
                    </a:cubicBezTo>
                    <a:cubicBezTo>
                      <a:pt x="51" y="134"/>
                      <a:pt x="49" y="134"/>
                      <a:pt x="46" y="135"/>
                    </a:cubicBezTo>
                    <a:cubicBezTo>
                      <a:pt x="43" y="135"/>
                      <a:pt x="38" y="136"/>
                      <a:pt x="36" y="137"/>
                    </a:cubicBezTo>
                    <a:cubicBezTo>
                      <a:pt x="34" y="138"/>
                      <a:pt x="36" y="141"/>
                      <a:pt x="33" y="142"/>
                    </a:cubicBezTo>
                    <a:cubicBezTo>
                      <a:pt x="29" y="142"/>
                      <a:pt x="22" y="143"/>
                      <a:pt x="19" y="141"/>
                    </a:cubicBezTo>
                    <a:cubicBezTo>
                      <a:pt x="16" y="139"/>
                      <a:pt x="20" y="135"/>
                      <a:pt x="18" y="132"/>
                    </a:cubicBezTo>
                    <a:cubicBezTo>
                      <a:pt x="16" y="129"/>
                      <a:pt x="10" y="129"/>
                      <a:pt x="7" y="126"/>
                    </a:cubicBezTo>
                    <a:cubicBezTo>
                      <a:pt x="4" y="124"/>
                      <a:pt x="1" y="121"/>
                      <a:pt x="1" y="117"/>
                    </a:cubicBezTo>
                    <a:cubicBezTo>
                      <a:pt x="0" y="111"/>
                      <a:pt x="2" y="105"/>
                      <a:pt x="8" y="104"/>
                    </a:cubicBezTo>
                    <a:close/>
                    <a:moveTo>
                      <a:pt x="114" y="4"/>
                    </a:moveTo>
                    <a:lnTo>
                      <a:pt x="114" y="4"/>
                    </a:lnTo>
                    <a:cubicBezTo>
                      <a:pt x="114" y="4"/>
                      <a:pt x="114" y="4"/>
                      <a:pt x="114" y="4"/>
                    </a:cubicBezTo>
                    <a:close/>
                    <a:moveTo>
                      <a:pt x="114" y="5"/>
                    </a:moveTo>
                    <a:cubicBezTo>
                      <a:pt x="114" y="5"/>
                      <a:pt x="114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17">
                <a:extLst>
                  <a:ext uri="{FF2B5EF4-FFF2-40B4-BE49-F238E27FC236}">
                    <a16:creationId xmlns:a16="http://schemas.microsoft.com/office/drawing/2014/main" xmlns="" id="{4B419C8F-9E0E-4643-BC32-0D5AD9C32A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193241" y="6115318"/>
                <a:ext cx="292032" cy="146448"/>
              </a:xfrm>
              <a:custGeom>
                <a:avLst/>
                <a:gdLst/>
                <a:ahLst/>
                <a:cxnLst>
                  <a:cxn ang="0">
                    <a:pos x="20" y="31"/>
                  </a:cxn>
                  <a:cxn ang="0">
                    <a:pos x="27" y="28"/>
                  </a:cxn>
                  <a:cxn ang="0">
                    <a:pos x="34" y="21"/>
                  </a:cxn>
                  <a:cxn ang="0">
                    <a:pos x="51" y="16"/>
                  </a:cxn>
                  <a:cxn ang="0">
                    <a:pos x="36" y="0"/>
                  </a:cxn>
                  <a:cxn ang="0">
                    <a:pos x="30" y="10"/>
                  </a:cxn>
                  <a:cxn ang="0">
                    <a:pos x="23" y="12"/>
                  </a:cxn>
                  <a:cxn ang="0">
                    <a:pos x="14" y="15"/>
                  </a:cxn>
                  <a:cxn ang="0">
                    <a:pos x="5" y="19"/>
                  </a:cxn>
                  <a:cxn ang="0">
                    <a:pos x="3" y="25"/>
                  </a:cxn>
                  <a:cxn ang="0">
                    <a:pos x="20" y="25"/>
                  </a:cxn>
                  <a:cxn ang="0">
                    <a:pos x="20" y="31"/>
                  </a:cxn>
                </a:cxnLst>
                <a:rect l="0" t="0" r="r" b="b"/>
                <a:pathLst>
                  <a:path w="52" h="31">
                    <a:moveTo>
                      <a:pt x="20" y="31"/>
                    </a:moveTo>
                    <a:cubicBezTo>
                      <a:pt x="23" y="30"/>
                      <a:pt x="25" y="29"/>
                      <a:pt x="27" y="28"/>
                    </a:cubicBezTo>
                    <a:cubicBezTo>
                      <a:pt x="32" y="25"/>
                      <a:pt x="30" y="23"/>
                      <a:pt x="34" y="21"/>
                    </a:cubicBezTo>
                    <a:cubicBezTo>
                      <a:pt x="38" y="19"/>
                      <a:pt x="50" y="22"/>
                      <a:pt x="51" y="16"/>
                    </a:cubicBezTo>
                    <a:cubicBezTo>
                      <a:pt x="52" y="9"/>
                      <a:pt x="46" y="1"/>
                      <a:pt x="36" y="0"/>
                    </a:cubicBezTo>
                    <a:cubicBezTo>
                      <a:pt x="35" y="3"/>
                      <a:pt x="33" y="8"/>
                      <a:pt x="30" y="10"/>
                    </a:cubicBezTo>
                    <a:cubicBezTo>
                      <a:pt x="28" y="12"/>
                      <a:pt x="25" y="11"/>
                      <a:pt x="23" y="12"/>
                    </a:cubicBezTo>
                    <a:cubicBezTo>
                      <a:pt x="20" y="13"/>
                      <a:pt x="17" y="13"/>
                      <a:pt x="14" y="15"/>
                    </a:cubicBezTo>
                    <a:cubicBezTo>
                      <a:pt x="11" y="16"/>
                      <a:pt x="7" y="17"/>
                      <a:pt x="5" y="19"/>
                    </a:cubicBezTo>
                    <a:cubicBezTo>
                      <a:pt x="3" y="21"/>
                      <a:pt x="0" y="23"/>
                      <a:pt x="3" y="25"/>
                    </a:cubicBezTo>
                    <a:cubicBezTo>
                      <a:pt x="7" y="26"/>
                      <a:pt x="17" y="24"/>
                      <a:pt x="20" y="25"/>
                    </a:cubicBezTo>
                    <a:cubicBezTo>
                      <a:pt x="23" y="26"/>
                      <a:pt x="20" y="29"/>
                      <a:pt x="20" y="3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22">
                <a:extLst>
                  <a:ext uri="{FF2B5EF4-FFF2-40B4-BE49-F238E27FC236}">
                    <a16:creationId xmlns:a16="http://schemas.microsoft.com/office/drawing/2014/main" xmlns="" id="{606C68AA-E449-466E-8248-9F5A48999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006981" y="3897444"/>
                <a:ext cx="682076" cy="883797"/>
              </a:xfrm>
              <a:custGeom>
                <a:avLst/>
                <a:gdLst/>
                <a:ahLst/>
                <a:cxnLst>
                  <a:cxn ang="0">
                    <a:pos x="86" y="29"/>
                  </a:cxn>
                  <a:cxn ang="0">
                    <a:pos x="95" y="46"/>
                  </a:cxn>
                  <a:cxn ang="0">
                    <a:pos x="93" y="68"/>
                  </a:cxn>
                  <a:cxn ang="0">
                    <a:pos x="96" y="88"/>
                  </a:cxn>
                  <a:cxn ang="0">
                    <a:pos x="107" y="108"/>
                  </a:cxn>
                  <a:cxn ang="0">
                    <a:pos x="111" y="130"/>
                  </a:cxn>
                  <a:cxn ang="0">
                    <a:pos x="112" y="146"/>
                  </a:cxn>
                  <a:cxn ang="0">
                    <a:pos x="115" y="162"/>
                  </a:cxn>
                  <a:cxn ang="0">
                    <a:pos x="120" y="183"/>
                  </a:cxn>
                  <a:cxn ang="0">
                    <a:pos x="104" y="178"/>
                  </a:cxn>
                  <a:cxn ang="0">
                    <a:pos x="109" y="165"/>
                  </a:cxn>
                  <a:cxn ang="0">
                    <a:pos x="97" y="155"/>
                  </a:cxn>
                  <a:cxn ang="0">
                    <a:pos x="88" y="145"/>
                  </a:cxn>
                  <a:cxn ang="0">
                    <a:pos x="77" y="153"/>
                  </a:cxn>
                  <a:cxn ang="0">
                    <a:pos x="49" y="139"/>
                  </a:cxn>
                  <a:cxn ang="0">
                    <a:pos x="37" y="133"/>
                  </a:cxn>
                  <a:cxn ang="0">
                    <a:pos x="27" y="148"/>
                  </a:cxn>
                  <a:cxn ang="0">
                    <a:pos x="7" y="147"/>
                  </a:cxn>
                  <a:cxn ang="0">
                    <a:pos x="10" y="115"/>
                  </a:cxn>
                  <a:cxn ang="0">
                    <a:pos x="2" y="101"/>
                  </a:cxn>
                  <a:cxn ang="0">
                    <a:pos x="3" y="82"/>
                  </a:cxn>
                  <a:cxn ang="0">
                    <a:pos x="9" y="70"/>
                  </a:cxn>
                  <a:cxn ang="0">
                    <a:pos x="9" y="54"/>
                  </a:cxn>
                  <a:cxn ang="0">
                    <a:pos x="11" y="44"/>
                  </a:cxn>
                  <a:cxn ang="0">
                    <a:pos x="1" y="31"/>
                  </a:cxn>
                  <a:cxn ang="0">
                    <a:pos x="6" y="17"/>
                  </a:cxn>
                  <a:cxn ang="0">
                    <a:pos x="16" y="26"/>
                  </a:cxn>
                  <a:cxn ang="0">
                    <a:pos x="27" y="40"/>
                  </a:cxn>
                  <a:cxn ang="0">
                    <a:pos x="39" y="28"/>
                  </a:cxn>
                  <a:cxn ang="0">
                    <a:pos x="53" y="16"/>
                  </a:cxn>
                  <a:cxn ang="0">
                    <a:pos x="64" y="3"/>
                  </a:cxn>
                  <a:cxn ang="0">
                    <a:pos x="78" y="13"/>
                  </a:cxn>
                </a:cxnLst>
                <a:rect l="0" t="0" r="r" b="b"/>
                <a:pathLst>
                  <a:path w="122" h="186">
                    <a:moveTo>
                      <a:pt x="86" y="16"/>
                    </a:moveTo>
                    <a:cubicBezTo>
                      <a:pt x="86" y="21"/>
                      <a:pt x="85" y="26"/>
                      <a:pt x="86" y="29"/>
                    </a:cubicBezTo>
                    <a:cubicBezTo>
                      <a:pt x="86" y="35"/>
                      <a:pt x="91" y="36"/>
                      <a:pt x="92" y="38"/>
                    </a:cubicBezTo>
                    <a:cubicBezTo>
                      <a:pt x="93" y="39"/>
                      <a:pt x="92" y="43"/>
                      <a:pt x="95" y="46"/>
                    </a:cubicBezTo>
                    <a:cubicBezTo>
                      <a:pt x="98" y="49"/>
                      <a:pt x="97" y="55"/>
                      <a:pt x="96" y="57"/>
                    </a:cubicBezTo>
                    <a:cubicBezTo>
                      <a:pt x="96" y="59"/>
                      <a:pt x="93" y="64"/>
                      <a:pt x="93" y="68"/>
                    </a:cubicBezTo>
                    <a:cubicBezTo>
                      <a:pt x="93" y="72"/>
                      <a:pt x="95" y="76"/>
                      <a:pt x="95" y="79"/>
                    </a:cubicBezTo>
                    <a:cubicBezTo>
                      <a:pt x="96" y="83"/>
                      <a:pt x="96" y="87"/>
                      <a:pt x="96" y="88"/>
                    </a:cubicBezTo>
                    <a:cubicBezTo>
                      <a:pt x="96" y="90"/>
                      <a:pt x="101" y="95"/>
                      <a:pt x="104" y="97"/>
                    </a:cubicBezTo>
                    <a:cubicBezTo>
                      <a:pt x="106" y="99"/>
                      <a:pt x="107" y="104"/>
                      <a:pt x="107" y="108"/>
                    </a:cubicBezTo>
                    <a:cubicBezTo>
                      <a:pt x="107" y="112"/>
                      <a:pt x="104" y="119"/>
                      <a:pt x="105" y="121"/>
                    </a:cubicBezTo>
                    <a:cubicBezTo>
                      <a:pt x="106" y="122"/>
                      <a:pt x="109" y="127"/>
                      <a:pt x="111" y="130"/>
                    </a:cubicBezTo>
                    <a:cubicBezTo>
                      <a:pt x="112" y="133"/>
                      <a:pt x="115" y="135"/>
                      <a:pt x="115" y="138"/>
                    </a:cubicBezTo>
                    <a:cubicBezTo>
                      <a:pt x="115" y="141"/>
                      <a:pt x="112" y="144"/>
                      <a:pt x="112" y="146"/>
                    </a:cubicBezTo>
                    <a:cubicBezTo>
                      <a:pt x="112" y="149"/>
                      <a:pt x="116" y="149"/>
                      <a:pt x="117" y="152"/>
                    </a:cubicBezTo>
                    <a:cubicBezTo>
                      <a:pt x="117" y="155"/>
                      <a:pt x="114" y="159"/>
                      <a:pt x="115" y="162"/>
                    </a:cubicBezTo>
                    <a:cubicBezTo>
                      <a:pt x="115" y="165"/>
                      <a:pt x="118" y="165"/>
                      <a:pt x="119" y="169"/>
                    </a:cubicBezTo>
                    <a:cubicBezTo>
                      <a:pt x="120" y="172"/>
                      <a:pt x="122" y="180"/>
                      <a:pt x="120" y="183"/>
                    </a:cubicBezTo>
                    <a:cubicBezTo>
                      <a:pt x="118" y="186"/>
                      <a:pt x="117" y="179"/>
                      <a:pt x="114" y="178"/>
                    </a:cubicBezTo>
                    <a:cubicBezTo>
                      <a:pt x="111" y="177"/>
                      <a:pt x="106" y="180"/>
                      <a:pt x="104" y="178"/>
                    </a:cubicBezTo>
                    <a:cubicBezTo>
                      <a:pt x="101" y="176"/>
                      <a:pt x="103" y="173"/>
                      <a:pt x="104" y="170"/>
                    </a:cubicBezTo>
                    <a:cubicBezTo>
                      <a:pt x="105" y="168"/>
                      <a:pt x="109" y="168"/>
                      <a:pt x="109" y="165"/>
                    </a:cubicBezTo>
                    <a:cubicBezTo>
                      <a:pt x="108" y="163"/>
                      <a:pt x="103" y="162"/>
                      <a:pt x="101" y="161"/>
                    </a:cubicBezTo>
                    <a:cubicBezTo>
                      <a:pt x="100" y="160"/>
                      <a:pt x="97" y="157"/>
                      <a:pt x="97" y="155"/>
                    </a:cubicBezTo>
                    <a:cubicBezTo>
                      <a:pt x="97" y="153"/>
                      <a:pt x="94" y="144"/>
                      <a:pt x="93" y="144"/>
                    </a:cubicBezTo>
                    <a:cubicBezTo>
                      <a:pt x="92" y="144"/>
                      <a:pt x="90" y="144"/>
                      <a:pt x="88" y="145"/>
                    </a:cubicBezTo>
                    <a:cubicBezTo>
                      <a:pt x="87" y="146"/>
                      <a:pt x="86" y="148"/>
                      <a:pt x="84" y="149"/>
                    </a:cubicBezTo>
                    <a:cubicBezTo>
                      <a:pt x="82" y="151"/>
                      <a:pt x="80" y="153"/>
                      <a:pt x="77" y="153"/>
                    </a:cubicBezTo>
                    <a:cubicBezTo>
                      <a:pt x="73" y="154"/>
                      <a:pt x="66" y="154"/>
                      <a:pt x="62" y="152"/>
                    </a:cubicBezTo>
                    <a:cubicBezTo>
                      <a:pt x="57" y="149"/>
                      <a:pt x="52" y="142"/>
                      <a:pt x="49" y="139"/>
                    </a:cubicBezTo>
                    <a:cubicBezTo>
                      <a:pt x="47" y="135"/>
                      <a:pt x="48" y="133"/>
                      <a:pt x="46" y="132"/>
                    </a:cubicBezTo>
                    <a:cubicBezTo>
                      <a:pt x="43" y="131"/>
                      <a:pt x="40" y="132"/>
                      <a:pt x="37" y="133"/>
                    </a:cubicBezTo>
                    <a:cubicBezTo>
                      <a:pt x="35" y="134"/>
                      <a:pt x="32" y="136"/>
                      <a:pt x="30" y="139"/>
                    </a:cubicBezTo>
                    <a:cubicBezTo>
                      <a:pt x="28" y="141"/>
                      <a:pt x="28" y="144"/>
                      <a:pt x="27" y="148"/>
                    </a:cubicBezTo>
                    <a:cubicBezTo>
                      <a:pt x="23" y="147"/>
                      <a:pt x="20" y="153"/>
                      <a:pt x="16" y="152"/>
                    </a:cubicBezTo>
                    <a:cubicBezTo>
                      <a:pt x="13" y="152"/>
                      <a:pt x="9" y="151"/>
                      <a:pt x="7" y="147"/>
                    </a:cubicBezTo>
                    <a:cubicBezTo>
                      <a:pt x="5" y="142"/>
                      <a:pt x="7" y="135"/>
                      <a:pt x="8" y="130"/>
                    </a:cubicBezTo>
                    <a:cubicBezTo>
                      <a:pt x="8" y="124"/>
                      <a:pt x="11" y="119"/>
                      <a:pt x="10" y="115"/>
                    </a:cubicBezTo>
                    <a:cubicBezTo>
                      <a:pt x="10" y="111"/>
                      <a:pt x="6" y="112"/>
                      <a:pt x="5" y="108"/>
                    </a:cubicBezTo>
                    <a:cubicBezTo>
                      <a:pt x="4" y="106"/>
                      <a:pt x="3" y="104"/>
                      <a:pt x="2" y="101"/>
                    </a:cubicBezTo>
                    <a:cubicBezTo>
                      <a:pt x="3" y="100"/>
                      <a:pt x="4" y="100"/>
                      <a:pt x="5" y="99"/>
                    </a:cubicBezTo>
                    <a:cubicBezTo>
                      <a:pt x="10" y="95"/>
                      <a:pt x="1" y="86"/>
                      <a:pt x="3" y="82"/>
                    </a:cubicBezTo>
                    <a:cubicBezTo>
                      <a:pt x="4" y="77"/>
                      <a:pt x="11" y="79"/>
                      <a:pt x="12" y="76"/>
                    </a:cubicBezTo>
                    <a:cubicBezTo>
                      <a:pt x="14" y="74"/>
                      <a:pt x="9" y="72"/>
                      <a:pt x="9" y="70"/>
                    </a:cubicBezTo>
                    <a:cubicBezTo>
                      <a:pt x="8" y="67"/>
                      <a:pt x="10" y="65"/>
                      <a:pt x="10" y="62"/>
                    </a:cubicBezTo>
                    <a:cubicBezTo>
                      <a:pt x="10" y="60"/>
                      <a:pt x="9" y="56"/>
                      <a:pt x="9" y="54"/>
                    </a:cubicBezTo>
                    <a:cubicBezTo>
                      <a:pt x="8" y="52"/>
                      <a:pt x="4" y="51"/>
                      <a:pt x="5" y="49"/>
                    </a:cubicBezTo>
                    <a:cubicBezTo>
                      <a:pt x="6" y="46"/>
                      <a:pt x="11" y="46"/>
                      <a:pt x="11" y="44"/>
                    </a:cubicBezTo>
                    <a:cubicBezTo>
                      <a:pt x="12" y="42"/>
                      <a:pt x="10" y="41"/>
                      <a:pt x="9" y="39"/>
                    </a:cubicBezTo>
                    <a:cubicBezTo>
                      <a:pt x="7" y="37"/>
                      <a:pt x="3" y="34"/>
                      <a:pt x="1" y="31"/>
                    </a:cubicBezTo>
                    <a:cubicBezTo>
                      <a:pt x="0" y="29"/>
                      <a:pt x="2" y="27"/>
                      <a:pt x="2" y="24"/>
                    </a:cubicBezTo>
                    <a:cubicBezTo>
                      <a:pt x="3" y="22"/>
                      <a:pt x="4" y="18"/>
                      <a:pt x="6" y="17"/>
                    </a:cubicBezTo>
                    <a:cubicBezTo>
                      <a:pt x="9" y="16"/>
                      <a:pt x="11" y="18"/>
                      <a:pt x="13" y="20"/>
                    </a:cubicBezTo>
                    <a:cubicBezTo>
                      <a:pt x="15" y="21"/>
                      <a:pt x="15" y="22"/>
                      <a:pt x="16" y="26"/>
                    </a:cubicBezTo>
                    <a:cubicBezTo>
                      <a:pt x="16" y="29"/>
                      <a:pt x="12" y="36"/>
                      <a:pt x="15" y="39"/>
                    </a:cubicBezTo>
                    <a:cubicBezTo>
                      <a:pt x="17" y="43"/>
                      <a:pt x="23" y="41"/>
                      <a:pt x="27" y="40"/>
                    </a:cubicBezTo>
                    <a:cubicBezTo>
                      <a:pt x="30" y="39"/>
                      <a:pt x="29" y="35"/>
                      <a:pt x="32" y="33"/>
                    </a:cubicBezTo>
                    <a:cubicBezTo>
                      <a:pt x="34" y="31"/>
                      <a:pt x="37" y="29"/>
                      <a:pt x="39" y="28"/>
                    </a:cubicBezTo>
                    <a:cubicBezTo>
                      <a:pt x="42" y="27"/>
                      <a:pt x="44" y="29"/>
                      <a:pt x="47" y="27"/>
                    </a:cubicBezTo>
                    <a:cubicBezTo>
                      <a:pt x="50" y="25"/>
                      <a:pt x="51" y="19"/>
                      <a:pt x="53" y="16"/>
                    </a:cubicBezTo>
                    <a:cubicBezTo>
                      <a:pt x="56" y="14"/>
                      <a:pt x="61" y="16"/>
                      <a:pt x="63" y="14"/>
                    </a:cubicBezTo>
                    <a:cubicBezTo>
                      <a:pt x="65" y="11"/>
                      <a:pt x="61" y="5"/>
                      <a:pt x="64" y="3"/>
                    </a:cubicBezTo>
                    <a:cubicBezTo>
                      <a:pt x="67" y="0"/>
                      <a:pt x="72" y="1"/>
                      <a:pt x="75" y="3"/>
                    </a:cubicBezTo>
                    <a:cubicBezTo>
                      <a:pt x="77" y="5"/>
                      <a:pt x="76" y="11"/>
                      <a:pt x="78" y="13"/>
                    </a:cubicBezTo>
                    <a:cubicBezTo>
                      <a:pt x="80" y="15"/>
                      <a:pt x="84" y="15"/>
                      <a:pt x="86" y="16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F0D71AEB-BBC0-4BED-820A-77A0D1104AD6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6414360" y="5058902"/>
              <a:ext cx="1989690" cy="2289259"/>
            </a:xfrm>
            <a:custGeom>
              <a:avLst/>
              <a:gdLst/>
              <a:ahLst/>
              <a:cxnLst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30" y="67"/>
                </a:cxn>
                <a:cxn ang="0">
                  <a:pos x="52" y="33"/>
                </a:cxn>
                <a:cxn ang="0">
                  <a:pos x="71" y="6"/>
                </a:cxn>
                <a:cxn ang="0">
                  <a:pos x="106" y="7"/>
                </a:cxn>
                <a:cxn ang="0">
                  <a:pos x="140" y="24"/>
                </a:cxn>
                <a:cxn ang="0">
                  <a:pos x="152" y="47"/>
                </a:cxn>
                <a:cxn ang="0">
                  <a:pos x="175" y="75"/>
                </a:cxn>
                <a:cxn ang="0">
                  <a:pos x="196" y="76"/>
                </a:cxn>
                <a:cxn ang="0">
                  <a:pos x="215" y="69"/>
                </a:cxn>
                <a:cxn ang="0">
                  <a:pos x="238" y="90"/>
                </a:cxn>
                <a:cxn ang="0">
                  <a:pos x="246" y="122"/>
                </a:cxn>
                <a:cxn ang="0">
                  <a:pos x="265" y="145"/>
                </a:cxn>
                <a:cxn ang="0">
                  <a:pos x="258" y="174"/>
                </a:cxn>
                <a:cxn ang="0">
                  <a:pos x="228" y="168"/>
                </a:cxn>
                <a:cxn ang="0">
                  <a:pos x="199" y="185"/>
                </a:cxn>
                <a:cxn ang="0">
                  <a:pos x="196" y="204"/>
                </a:cxn>
                <a:cxn ang="0">
                  <a:pos x="191" y="233"/>
                </a:cxn>
                <a:cxn ang="0">
                  <a:pos x="203" y="257"/>
                </a:cxn>
                <a:cxn ang="0">
                  <a:pos x="213" y="265"/>
                </a:cxn>
                <a:cxn ang="0">
                  <a:pos x="218" y="282"/>
                </a:cxn>
                <a:cxn ang="0">
                  <a:pos x="220" y="302"/>
                </a:cxn>
                <a:cxn ang="0">
                  <a:pos x="187" y="319"/>
                </a:cxn>
                <a:cxn ang="0">
                  <a:pos x="139" y="314"/>
                </a:cxn>
                <a:cxn ang="0">
                  <a:pos x="151" y="292"/>
                </a:cxn>
                <a:cxn ang="0">
                  <a:pos x="113" y="293"/>
                </a:cxn>
                <a:cxn ang="0">
                  <a:pos x="95" y="312"/>
                </a:cxn>
                <a:cxn ang="0">
                  <a:pos x="84" y="328"/>
                </a:cxn>
                <a:cxn ang="0">
                  <a:pos x="59" y="346"/>
                </a:cxn>
                <a:cxn ang="0">
                  <a:pos x="28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31" y="327"/>
                </a:cxn>
                <a:cxn ang="0">
                  <a:pos x="24" y="310"/>
                </a:cxn>
                <a:cxn ang="0">
                  <a:pos x="15" y="288"/>
                </a:cxn>
                <a:cxn ang="0">
                  <a:pos x="9" y="276"/>
                </a:cxn>
                <a:cxn ang="0">
                  <a:pos x="10" y="257"/>
                </a:cxn>
                <a:cxn ang="0">
                  <a:pos x="14" y="226"/>
                </a:cxn>
                <a:cxn ang="0">
                  <a:pos x="25" y="209"/>
                </a:cxn>
                <a:cxn ang="0">
                  <a:pos x="18" y="184"/>
                </a:cxn>
                <a:cxn ang="0">
                  <a:pos x="23" y="160"/>
                </a:cxn>
                <a:cxn ang="0">
                  <a:pos x="24" y="129"/>
                </a:cxn>
                <a:cxn ang="0">
                  <a:pos x="18" y="104"/>
                </a:cxn>
              </a:cxnLst>
              <a:rect l="0" t="0" r="r" b="b"/>
              <a:pathLst>
                <a:path w="270" h="365"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1" y="85"/>
                    <a:pt x="11" y="85"/>
                    <a:pt x="11" y="85"/>
                  </a:cubicBez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4" y="83"/>
                    <a:pt x="20" y="86"/>
                    <a:pt x="23" y="84"/>
                  </a:cubicBezTo>
                  <a:cubicBezTo>
                    <a:pt x="26" y="82"/>
                    <a:pt x="26" y="78"/>
                    <a:pt x="27" y="76"/>
                  </a:cubicBezTo>
                  <a:cubicBezTo>
                    <a:pt x="28" y="73"/>
                    <a:pt x="28" y="70"/>
                    <a:pt x="30" y="67"/>
                  </a:cubicBezTo>
                  <a:cubicBezTo>
                    <a:pt x="32" y="65"/>
                    <a:pt x="37" y="62"/>
                    <a:pt x="38" y="58"/>
                  </a:cubicBezTo>
                  <a:cubicBezTo>
                    <a:pt x="40" y="54"/>
                    <a:pt x="37" y="47"/>
                    <a:pt x="39" y="43"/>
                  </a:cubicBezTo>
                  <a:cubicBezTo>
                    <a:pt x="40" y="39"/>
                    <a:pt x="43" y="38"/>
                    <a:pt x="45" y="37"/>
                  </a:cubicBezTo>
                  <a:cubicBezTo>
                    <a:pt x="47" y="35"/>
                    <a:pt x="49" y="34"/>
                    <a:pt x="52" y="33"/>
                  </a:cubicBezTo>
                  <a:cubicBezTo>
                    <a:pt x="54" y="32"/>
                    <a:pt x="56" y="33"/>
                    <a:pt x="57" y="30"/>
                  </a:cubicBezTo>
                  <a:cubicBezTo>
                    <a:pt x="59" y="27"/>
                    <a:pt x="58" y="21"/>
                    <a:pt x="59" y="17"/>
                  </a:cubicBezTo>
                  <a:cubicBezTo>
                    <a:pt x="60" y="14"/>
                    <a:pt x="60" y="11"/>
                    <a:pt x="62" y="9"/>
                  </a:cubicBezTo>
                  <a:cubicBezTo>
                    <a:pt x="64" y="7"/>
                    <a:pt x="68" y="7"/>
                    <a:pt x="71" y="6"/>
                  </a:cubicBezTo>
                  <a:cubicBezTo>
                    <a:pt x="75" y="4"/>
                    <a:pt x="80" y="3"/>
                    <a:pt x="83" y="2"/>
                  </a:cubicBezTo>
                  <a:cubicBezTo>
                    <a:pt x="86" y="1"/>
                    <a:pt x="87" y="0"/>
                    <a:pt x="90" y="0"/>
                  </a:cubicBezTo>
                  <a:cubicBezTo>
                    <a:pt x="92" y="1"/>
                    <a:pt x="94" y="4"/>
                    <a:pt x="97" y="5"/>
                  </a:cubicBezTo>
                  <a:cubicBezTo>
                    <a:pt x="100" y="6"/>
                    <a:pt x="103" y="6"/>
                    <a:pt x="106" y="7"/>
                  </a:cubicBezTo>
                  <a:cubicBezTo>
                    <a:pt x="109" y="8"/>
                    <a:pt x="111" y="9"/>
                    <a:pt x="114" y="10"/>
                  </a:cubicBezTo>
                  <a:cubicBezTo>
                    <a:pt x="117" y="10"/>
                    <a:pt x="121" y="8"/>
                    <a:pt x="124" y="10"/>
                  </a:cubicBezTo>
                  <a:cubicBezTo>
                    <a:pt x="127" y="13"/>
                    <a:pt x="128" y="20"/>
                    <a:pt x="131" y="22"/>
                  </a:cubicBezTo>
                  <a:cubicBezTo>
                    <a:pt x="134" y="25"/>
                    <a:pt x="138" y="22"/>
                    <a:pt x="140" y="24"/>
                  </a:cubicBezTo>
                  <a:cubicBezTo>
                    <a:pt x="143" y="26"/>
                    <a:pt x="142" y="31"/>
                    <a:pt x="145" y="33"/>
                  </a:cubicBezTo>
                  <a:cubicBezTo>
                    <a:pt x="148" y="35"/>
                    <a:pt x="154" y="32"/>
                    <a:pt x="156" y="34"/>
                  </a:cubicBezTo>
                  <a:cubicBezTo>
                    <a:pt x="158" y="36"/>
                    <a:pt x="153" y="37"/>
                    <a:pt x="152" y="39"/>
                  </a:cubicBezTo>
                  <a:cubicBezTo>
                    <a:pt x="151" y="42"/>
                    <a:pt x="151" y="44"/>
                    <a:pt x="152" y="47"/>
                  </a:cubicBezTo>
                  <a:cubicBezTo>
                    <a:pt x="154" y="49"/>
                    <a:pt x="157" y="47"/>
                    <a:pt x="158" y="52"/>
                  </a:cubicBezTo>
                  <a:cubicBezTo>
                    <a:pt x="159" y="56"/>
                    <a:pt x="158" y="67"/>
                    <a:pt x="158" y="70"/>
                  </a:cubicBezTo>
                  <a:cubicBezTo>
                    <a:pt x="159" y="74"/>
                    <a:pt x="159" y="73"/>
                    <a:pt x="162" y="74"/>
                  </a:cubicBezTo>
                  <a:cubicBezTo>
                    <a:pt x="165" y="75"/>
                    <a:pt x="171" y="76"/>
                    <a:pt x="175" y="75"/>
                  </a:cubicBezTo>
                  <a:cubicBezTo>
                    <a:pt x="178" y="74"/>
                    <a:pt x="180" y="70"/>
                    <a:pt x="182" y="69"/>
                  </a:cubicBezTo>
                  <a:cubicBezTo>
                    <a:pt x="184" y="68"/>
                    <a:pt x="186" y="67"/>
                    <a:pt x="188" y="69"/>
                  </a:cubicBezTo>
                  <a:cubicBezTo>
                    <a:pt x="190" y="70"/>
                    <a:pt x="190" y="74"/>
                    <a:pt x="191" y="76"/>
                  </a:cubicBezTo>
                  <a:cubicBezTo>
                    <a:pt x="193" y="77"/>
                    <a:pt x="194" y="78"/>
                    <a:pt x="196" y="76"/>
                  </a:cubicBezTo>
                  <a:cubicBezTo>
                    <a:pt x="197" y="74"/>
                    <a:pt x="196" y="67"/>
                    <a:pt x="197" y="64"/>
                  </a:cubicBezTo>
                  <a:cubicBezTo>
                    <a:pt x="199" y="61"/>
                    <a:pt x="201" y="59"/>
                    <a:pt x="204" y="58"/>
                  </a:cubicBezTo>
                  <a:cubicBezTo>
                    <a:pt x="206" y="56"/>
                    <a:pt x="209" y="55"/>
                    <a:pt x="211" y="58"/>
                  </a:cubicBezTo>
                  <a:cubicBezTo>
                    <a:pt x="214" y="60"/>
                    <a:pt x="211" y="67"/>
                    <a:pt x="215" y="69"/>
                  </a:cubicBezTo>
                  <a:cubicBezTo>
                    <a:pt x="219" y="72"/>
                    <a:pt x="227" y="68"/>
                    <a:pt x="230" y="70"/>
                  </a:cubicBezTo>
                  <a:cubicBezTo>
                    <a:pt x="234" y="71"/>
                    <a:pt x="231" y="76"/>
                    <a:pt x="232" y="78"/>
                  </a:cubicBezTo>
                  <a:cubicBezTo>
                    <a:pt x="233" y="81"/>
                    <a:pt x="236" y="82"/>
                    <a:pt x="237" y="84"/>
                  </a:cubicBezTo>
                  <a:cubicBezTo>
                    <a:pt x="238" y="86"/>
                    <a:pt x="239" y="88"/>
                    <a:pt x="238" y="90"/>
                  </a:cubicBezTo>
                  <a:cubicBezTo>
                    <a:pt x="237" y="92"/>
                    <a:pt x="233" y="95"/>
                    <a:pt x="233" y="97"/>
                  </a:cubicBezTo>
                  <a:cubicBezTo>
                    <a:pt x="233" y="100"/>
                    <a:pt x="237" y="101"/>
                    <a:pt x="239" y="103"/>
                  </a:cubicBezTo>
                  <a:cubicBezTo>
                    <a:pt x="241" y="105"/>
                    <a:pt x="243" y="106"/>
                    <a:pt x="245" y="109"/>
                  </a:cubicBezTo>
                  <a:cubicBezTo>
                    <a:pt x="246" y="112"/>
                    <a:pt x="245" y="118"/>
                    <a:pt x="246" y="122"/>
                  </a:cubicBezTo>
                  <a:cubicBezTo>
                    <a:pt x="246" y="125"/>
                    <a:pt x="249" y="127"/>
                    <a:pt x="249" y="131"/>
                  </a:cubicBezTo>
                  <a:cubicBezTo>
                    <a:pt x="250" y="134"/>
                    <a:pt x="249" y="141"/>
                    <a:pt x="250" y="144"/>
                  </a:cubicBezTo>
                  <a:cubicBezTo>
                    <a:pt x="251" y="147"/>
                    <a:pt x="253" y="147"/>
                    <a:pt x="256" y="147"/>
                  </a:cubicBezTo>
                  <a:cubicBezTo>
                    <a:pt x="258" y="147"/>
                    <a:pt x="263" y="142"/>
                    <a:pt x="265" y="145"/>
                  </a:cubicBezTo>
                  <a:cubicBezTo>
                    <a:pt x="268" y="149"/>
                    <a:pt x="265" y="158"/>
                    <a:pt x="266" y="162"/>
                  </a:cubicBezTo>
                  <a:cubicBezTo>
                    <a:pt x="266" y="166"/>
                    <a:pt x="270" y="166"/>
                    <a:pt x="269" y="168"/>
                  </a:cubicBezTo>
                  <a:cubicBezTo>
                    <a:pt x="269" y="171"/>
                    <a:pt x="265" y="171"/>
                    <a:pt x="263" y="172"/>
                  </a:cubicBezTo>
                  <a:cubicBezTo>
                    <a:pt x="262" y="173"/>
                    <a:pt x="260" y="173"/>
                    <a:pt x="258" y="174"/>
                  </a:cubicBezTo>
                  <a:cubicBezTo>
                    <a:pt x="257" y="175"/>
                    <a:pt x="256" y="178"/>
                    <a:pt x="254" y="179"/>
                  </a:cubicBezTo>
                  <a:cubicBezTo>
                    <a:pt x="252" y="179"/>
                    <a:pt x="250" y="179"/>
                    <a:pt x="247" y="179"/>
                  </a:cubicBezTo>
                  <a:cubicBezTo>
                    <a:pt x="244" y="178"/>
                    <a:pt x="241" y="175"/>
                    <a:pt x="237" y="173"/>
                  </a:cubicBezTo>
                  <a:cubicBezTo>
                    <a:pt x="234" y="172"/>
                    <a:pt x="234" y="169"/>
                    <a:pt x="228" y="168"/>
                  </a:cubicBezTo>
                  <a:cubicBezTo>
                    <a:pt x="222" y="167"/>
                    <a:pt x="208" y="166"/>
                    <a:pt x="202" y="168"/>
                  </a:cubicBezTo>
                  <a:cubicBezTo>
                    <a:pt x="196" y="169"/>
                    <a:pt x="194" y="174"/>
                    <a:pt x="193" y="176"/>
                  </a:cubicBezTo>
                  <a:cubicBezTo>
                    <a:pt x="191" y="179"/>
                    <a:pt x="191" y="180"/>
                    <a:pt x="193" y="182"/>
                  </a:cubicBezTo>
                  <a:cubicBezTo>
                    <a:pt x="194" y="183"/>
                    <a:pt x="198" y="183"/>
                    <a:pt x="199" y="185"/>
                  </a:cubicBezTo>
                  <a:cubicBezTo>
                    <a:pt x="199" y="187"/>
                    <a:pt x="196" y="188"/>
                    <a:pt x="196" y="190"/>
                  </a:cubicBezTo>
                  <a:cubicBezTo>
                    <a:pt x="195" y="191"/>
                    <a:pt x="197" y="193"/>
                    <a:pt x="196" y="195"/>
                  </a:cubicBezTo>
                  <a:cubicBezTo>
                    <a:pt x="195" y="196"/>
                    <a:pt x="191" y="195"/>
                    <a:pt x="191" y="197"/>
                  </a:cubicBezTo>
                  <a:cubicBezTo>
                    <a:pt x="191" y="200"/>
                    <a:pt x="195" y="201"/>
                    <a:pt x="196" y="204"/>
                  </a:cubicBezTo>
                  <a:cubicBezTo>
                    <a:pt x="197" y="208"/>
                    <a:pt x="199" y="213"/>
                    <a:pt x="196" y="217"/>
                  </a:cubicBezTo>
                  <a:cubicBezTo>
                    <a:pt x="193" y="221"/>
                    <a:pt x="185" y="219"/>
                    <a:pt x="182" y="221"/>
                  </a:cubicBezTo>
                  <a:cubicBezTo>
                    <a:pt x="180" y="223"/>
                    <a:pt x="181" y="224"/>
                    <a:pt x="182" y="226"/>
                  </a:cubicBezTo>
                  <a:cubicBezTo>
                    <a:pt x="184" y="229"/>
                    <a:pt x="189" y="230"/>
                    <a:pt x="191" y="233"/>
                  </a:cubicBezTo>
                  <a:cubicBezTo>
                    <a:pt x="192" y="235"/>
                    <a:pt x="190" y="238"/>
                    <a:pt x="191" y="241"/>
                  </a:cubicBezTo>
                  <a:cubicBezTo>
                    <a:pt x="192" y="243"/>
                    <a:pt x="194" y="243"/>
                    <a:pt x="196" y="245"/>
                  </a:cubicBezTo>
                  <a:cubicBezTo>
                    <a:pt x="197" y="247"/>
                    <a:pt x="196" y="250"/>
                    <a:pt x="197" y="252"/>
                  </a:cubicBezTo>
                  <a:cubicBezTo>
                    <a:pt x="199" y="255"/>
                    <a:pt x="202" y="254"/>
                    <a:pt x="203" y="257"/>
                  </a:cubicBezTo>
                  <a:cubicBezTo>
                    <a:pt x="204" y="259"/>
                    <a:pt x="202" y="263"/>
                    <a:pt x="202" y="266"/>
                  </a:cubicBezTo>
                  <a:cubicBezTo>
                    <a:pt x="203" y="268"/>
                    <a:pt x="205" y="268"/>
                    <a:pt x="207" y="269"/>
                  </a:cubicBezTo>
                  <a:cubicBezTo>
                    <a:pt x="208" y="270"/>
                    <a:pt x="211" y="273"/>
                    <a:pt x="213" y="272"/>
                  </a:cubicBezTo>
                  <a:cubicBezTo>
                    <a:pt x="214" y="271"/>
                    <a:pt x="210" y="267"/>
                    <a:pt x="213" y="265"/>
                  </a:cubicBezTo>
                  <a:cubicBezTo>
                    <a:pt x="216" y="264"/>
                    <a:pt x="222" y="264"/>
                    <a:pt x="225" y="266"/>
                  </a:cubicBezTo>
                  <a:cubicBezTo>
                    <a:pt x="227" y="268"/>
                    <a:pt x="226" y="272"/>
                    <a:pt x="224" y="274"/>
                  </a:cubicBezTo>
                  <a:cubicBezTo>
                    <a:pt x="223" y="276"/>
                    <a:pt x="219" y="274"/>
                    <a:pt x="218" y="276"/>
                  </a:cubicBezTo>
                  <a:cubicBezTo>
                    <a:pt x="216" y="277"/>
                    <a:pt x="216" y="280"/>
                    <a:pt x="218" y="282"/>
                  </a:cubicBezTo>
                  <a:cubicBezTo>
                    <a:pt x="219" y="284"/>
                    <a:pt x="223" y="284"/>
                    <a:pt x="225" y="286"/>
                  </a:cubicBezTo>
                  <a:cubicBezTo>
                    <a:pt x="226" y="288"/>
                    <a:pt x="225" y="290"/>
                    <a:pt x="224" y="292"/>
                  </a:cubicBezTo>
                  <a:cubicBezTo>
                    <a:pt x="223" y="293"/>
                    <a:pt x="221" y="292"/>
                    <a:pt x="220" y="294"/>
                  </a:cubicBezTo>
                  <a:cubicBezTo>
                    <a:pt x="219" y="296"/>
                    <a:pt x="221" y="300"/>
                    <a:pt x="220" y="302"/>
                  </a:cubicBezTo>
                  <a:cubicBezTo>
                    <a:pt x="219" y="305"/>
                    <a:pt x="217" y="306"/>
                    <a:pt x="214" y="306"/>
                  </a:cubicBezTo>
                  <a:cubicBezTo>
                    <a:pt x="211" y="307"/>
                    <a:pt x="207" y="306"/>
                    <a:pt x="204" y="307"/>
                  </a:cubicBezTo>
                  <a:cubicBezTo>
                    <a:pt x="201" y="308"/>
                    <a:pt x="200" y="309"/>
                    <a:pt x="197" y="311"/>
                  </a:cubicBezTo>
                  <a:cubicBezTo>
                    <a:pt x="194" y="313"/>
                    <a:pt x="191" y="317"/>
                    <a:pt x="187" y="319"/>
                  </a:cubicBezTo>
                  <a:cubicBezTo>
                    <a:pt x="183" y="320"/>
                    <a:pt x="179" y="321"/>
                    <a:pt x="174" y="321"/>
                  </a:cubicBezTo>
                  <a:cubicBezTo>
                    <a:pt x="170" y="322"/>
                    <a:pt x="165" y="321"/>
                    <a:pt x="161" y="320"/>
                  </a:cubicBezTo>
                  <a:cubicBezTo>
                    <a:pt x="157" y="319"/>
                    <a:pt x="155" y="316"/>
                    <a:pt x="151" y="315"/>
                  </a:cubicBezTo>
                  <a:cubicBezTo>
                    <a:pt x="147" y="314"/>
                    <a:pt x="142" y="314"/>
                    <a:pt x="139" y="314"/>
                  </a:cubicBezTo>
                  <a:cubicBezTo>
                    <a:pt x="136" y="313"/>
                    <a:pt x="135" y="312"/>
                    <a:pt x="134" y="311"/>
                  </a:cubicBezTo>
                  <a:cubicBezTo>
                    <a:pt x="132" y="310"/>
                    <a:pt x="132" y="308"/>
                    <a:pt x="134" y="306"/>
                  </a:cubicBezTo>
                  <a:cubicBezTo>
                    <a:pt x="135" y="304"/>
                    <a:pt x="139" y="301"/>
                    <a:pt x="142" y="299"/>
                  </a:cubicBezTo>
                  <a:cubicBezTo>
                    <a:pt x="145" y="297"/>
                    <a:pt x="151" y="295"/>
                    <a:pt x="151" y="292"/>
                  </a:cubicBezTo>
                  <a:cubicBezTo>
                    <a:pt x="151" y="288"/>
                    <a:pt x="146" y="286"/>
                    <a:pt x="143" y="285"/>
                  </a:cubicBezTo>
                  <a:cubicBezTo>
                    <a:pt x="140" y="283"/>
                    <a:pt x="137" y="282"/>
                    <a:pt x="134" y="284"/>
                  </a:cubicBezTo>
                  <a:cubicBezTo>
                    <a:pt x="131" y="285"/>
                    <a:pt x="133" y="292"/>
                    <a:pt x="128" y="294"/>
                  </a:cubicBezTo>
                  <a:cubicBezTo>
                    <a:pt x="124" y="295"/>
                    <a:pt x="116" y="291"/>
                    <a:pt x="113" y="293"/>
                  </a:cubicBezTo>
                  <a:cubicBezTo>
                    <a:pt x="109" y="295"/>
                    <a:pt x="115" y="301"/>
                    <a:pt x="111" y="303"/>
                  </a:cubicBezTo>
                  <a:cubicBezTo>
                    <a:pt x="108" y="305"/>
                    <a:pt x="100" y="301"/>
                    <a:pt x="97" y="302"/>
                  </a:cubicBezTo>
                  <a:cubicBezTo>
                    <a:pt x="93" y="303"/>
                    <a:pt x="92" y="305"/>
                    <a:pt x="92" y="307"/>
                  </a:cubicBezTo>
                  <a:cubicBezTo>
                    <a:pt x="91" y="309"/>
                    <a:pt x="93" y="311"/>
                    <a:pt x="95" y="312"/>
                  </a:cubicBezTo>
                  <a:cubicBezTo>
                    <a:pt x="96" y="313"/>
                    <a:pt x="100" y="312"/>
                    <a:pt x="100" y="314"/>
                  </a:cubicBezTo>
                  <a:cubicBezTo>
                    <a:pt x="101" y="316"/>
                    <a:pt x="100" y="320"/>
                    <a:pt x="98" y="322"/>
                  </a:cubicBezTo>
                  <a:cubicBezTo>
                    <a:pt x="95" y="324"/>
                    <a:pt x="91" y="324"/>
                    <a:pt x="88" y="325"/>
                  </a:cubicBezTo>
                  <a:cubicBezTo>
                    <a:pt x="86" y="326"/>
                    <a:pt x="85" y="325"/>
                    <a:pt x="84" y="328"/>
                  </a:cubicBezTo>
                  <a:cubicBezTo>
                    <a:pt x="84" y="331"/>
                    <a:pt x="86" y="336"/>
                    <a:pt x="85" y="340"/>
                  </a:cubicBezTo>
                  <a:cubicBezTo>
                    <a:pt x="84" y="343"/>
                    <a:pt x="82" y="345"/>
                    <a:pt x="79" y="346"/>
                  </a:cubicBezTo>
                  <a:cubicBezTo>
                    <a:pt x="76" y="347"/>
                    <a:pt x="72" y="346"/>
                    <a:pt x="68" y="346"/>
                  </a:cubicBezTo>
                  <a:cubicBezTo>
                    <a:pt x="65" y="346"/>
                    <a:pt x="61" y="343"/>
                    <a:pt x="59" y="346"/>
                  </a:cubicBezTo>
                  <a:cubicBezTo>
                    <a:pt x="56" y="348"/>
                    <a:pt x="57" y="353"/>
                    <a:pt x="56" y="356"/>
                  </a:cubicBezTo>
                  <a:cubicBezTo>
                    <a:pt x="55" y="358"/>
                    <a:pt x="54" y="359"/>
                    <a:pt x="52" y="361"/>
                  </a:cubicBezTo>
                  <a:cubicBezTo>
                    <a:pt x="49" y="362"/>
                    <a:pt x="49" y="365"/>
                    <a:pt x="44" y="363"/>
                  </a:cubicBezTo>
                  <a:cubicBezTo>
                    <a:pt x="40" y="361"/>
                    <a:pt x="32" y="352"/>
                    <a:pt x="28" y="350"/>
                  </a:cubicBezTo>
                  <a:lnTo>
                    <a:pt x="28" y="350"/>
                  </a:lnTo>
                  <a:lnTo>
                    <a:pt x="28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cubicBezTo>
                    <a:pt x="29" y="345"/>
                    <a:pt x="30" y="341"/>
                    <a:pt x="31" y="338"/>
                  </a:cubicBezTo>
                  <a:cubicBezTo>
                    <a:pt x="33" y="331"/>
                    <a:pt x="33" y="331"/>
                    <a:pt x="31" y="327"/>
                  </a:cubicBezTo>
                  <a:cubicBezTo>
                    <a:pt x="30" y="326"/>
                    <a:pt x="29" y="324"/>
                    <a:pt x="27" y="323"/>
                  </a:cubicBezTo>
                  <a:lnTo>
                    <a:pt x="22" y="319"/>
                  </a:lnTo>
                  <a:lnTo>
                    <a:pt x="23" y="313"/>
                  </a:lnTo>
                  <a:cubicBezTo>
                    <a:pt x="24" y="312"/>
                    <a:pt x="25" y="311"/>
                    <a:pt x="24" y="310"/>
                  </a:cubicBezTo>
                  <a:cubicBezTo>
                    <a:pt x="24" y="308"/>
                    <a:pt x="23" y="306"/>
                    <a:pt x="21" y="304"/>
                  </a:cubicBezTo>
                  <a:lnTo>
                    <a:pt x="19" y="301"/>
                  </a:lnTo>
                  <a:lnTo>
                    <a:pt x="18" y="298"/>
                  </a:lnTo>
                  <a:cubicBezTo>
                    <a:pt x="18" y="295"/>
                    <a:pt x="18" y="290"/>
                    <a:pt x="15" y="288"/>
                  </a:cubicBezTo>
                  <a:cubicBezTo>
                    <a:pt x="14" y="286"/>
                    <a:pt x="11" y="285"/>
                    <a:pt x="9" y="285"/>
                  </a:cubicBezTo>
                  <a:lnTo>
                    <a:pt x="0" y="282"/>
                  </a:lnTo>
                  <a:lnTo>
                    <a:pt x="4" y="279"/>
                  </a:lnTo>
                  <a:cubicBezTo>
                    <a:pt x="7" y="278"/>
                    <a:pt x="9" y="278"/>
                    <a:pt x="9" y="276"/>
                  </a:cubicBezTo>
                  <a:cubicBezTo>
                    <a:pt x="9" y="274"/>
                    <a:pt x="7" y="273"/>
                    <a:pt x="5" y="271"/>
                  </a:cubicBezTo>
                  <a:lnTo>
                    <a:pt x="0" y="265"/>
                  </a:lnTo>
                  <a:lnTo>
                    <a:pt x="5" y="261"/>
                  </a:lnTo>
                  <a:cubicBezTo>
                    <a:pt x="8" y="260"/>
                    <a:pt x="10" y="259"/>
                    <a:pt x="10" y="257"/>
                  </a:cubicBezTo>
                  <a:cubicBezTo>
                    <a:pt x="11" y="255"/>
                    <a:pt x="9" y="253"/>
                    <a:pt x="7" y="252"/>
                  </a:cubicBezTo>
                  <a:lnTo>
                    <a:pt x="3" y="246"/>
                  </a:lnTo>
                  <a:lnTo>
                    <a:pt x="7" y="227"/>
                  </a:lnTo>
                  <a:lnTo>
                    <a:pt x="14" y="226"/>
                  </a:lnTo>
                  <a:cubicBezTo>
                    <a:pt x="16" y="226"/>
                    <a:pt x="18" y="226"/>
                    <a:pt x="20" y="225"/>
                  </a:cubicBezTo>
                  <a:cubicBezTo>
                    <a:pt x="21" y="223"/>
                    <a:pt x="20" y="221"/>
                    <a:pt x="19" y="219"/>
                  </a:cubicBezTo>
                  <a:lnTo>
                    <a:pt x="18" y="212"/>
                  </a:lnTo>
                  <a:lnTo>
                    <a:pt x="25" y="209"/>
                  </a:lnTo>
                  <a:cubicBezTo>
                    <a:pt x="28" y="208"/>
                    <a:pt x="31" y="208"/>
                    <a:pt x="32" y="206"/>
                  </a:cubicBezTo>
                  <a:cubicBezTo>
                    <a:pt x="34" y="202"/>
                    <a:pt x="31" y="198"/>
                    <a:pt x="29" y="194"/>
                  </a:cubicBezTo>
                  <a:cubicBezTo>
                    <a:pt x="28" y="193"/>
                    <a:pt x="26" y="192"/>
                    <a:pt x="25" y="190"/>
                  </a:cubicBezTo>
                  <a:lnTo>
                    <a:pt x="18" y="184"/>
                  </a:lnTo>
                  <a:lnTo>
                    <a:pt x="21" y="174"/>
                  </a:lnTo>
                  <a:lnTo>
                    <a:pt x="23" y="172"/>
                  </a:lnTo>
                  <a:cubicBezTo>
                    <a:pt x="25" y="170"/>
                    <a:pt x="28" y="168"/>
                    <a:pt x="28" y="165"/>
                  </a:cubicBezTo>
                  <a:cubicBezTo>
                    <a:pt x="28" y="163"/>
                    <a:pt x="25" y="162"/>
                    <a:pt x="23" y="160"/>
                  </a:cubicBezTo>
                  <a:lnTo>
                    <a:pt x="20" y="157"/>
                  </a:lnTo>
                  <a:lnTo>
                    <a:pt x="18" y="144"/>
                  </a:lnTo>
                  <a:lnTo>
                    <a:pt x="20" y="137"/>
                  </a:lnTo>
                  <a:cubicBezTo>
                    <a:pt x="22" y="134"/>
                    <a:pt x="24" y="132"/>
                    <a:pt x="24" y="129"/>
                  </a:cubicBezTo>
                  <a:cubicBezTo>
                    <a:pt x="24" y="127"/>
                    <a:pt x="22" y="126"/>
                    <a:pt x="20" y="125"/>
                  </a:cubicBezTo>
                  <a:lnTo>
                    <a:pt x="17" y="123"/>
                  </a:lnTo>
                  <a:lnTo>
                    <a:pt x="17" y="106"/>
                  </a:lnTo>
                  <a:lnTo>
                    <a:pt x="18" y="104"/>
                  </a:lnTo>
                  <a:cubicBezTo>
                    <a:pt x="20" y="101"/>
                    <a:pt x="20" y="99"/>
                    <a:pt x="22" y="93"/>
                  </a:cubicBezTo>
                  <a:cubicBezTo>
                    <a:pt x="20" y="91"/>
                    <a:pt x="18" y="90"/>
                    <a:pt x="14" y="88"/>
                  </a:cubicBezTo>
                  <a:lnTo>
                    <a:pt x="11" y="85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839470DF-0DDA-409B-AFC2-04DE762F3E80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0169234" y="8029334"/>
              <a:ext cx="1773303" cy="1666957"/>
            </a:xfrm>
            <a:custGeom>
              <a:avLst/>
              <a:gdLst/>
              <a:ahLst/>
              <a:cxnLst>
                <a:cxn ang="0">
                  <a:pos x="210" y="238"/>
                </a:cxn>
                <a:cxn ang="0">
                  <a:pos x="199" y="253"/>
                </a:cxn>
                <a:cxn ang="0">
                  <a:pos x="167" y="264"/>
                </a:cxn>
                <a:cxn ang="0">
                  <a:pos x="160" y="247"/>
                </a:cxn>
                <a:cxn ang="0">
                  <a:pos x="142" y="251"/>
                </a:cxn>
                <a:cxn ang="0">
                  <a:pos x="120" y="238"/>
                </a:cxn>
                <a:cxn ang="0">
                  <a:pos x="111" y="226"/>
                </a:cxn>
                <a:cxn ang="0">
                  <a:pos x="92" y="218"/>
                </a:cxn>
                <a:cxn ang="0">
                  <a:pos x="77" y="201"/>
                </a:cxn>
                <a:cxn ang="0">
                  <a:pos x="49" y="182"/>
                </a:cxn>
                <a:cxn ang="0">
                  <a:pos x="35" y="183"/>
                </a:cxn>
                <a:cxn ang="0">
                  <a:pos x="19" y="162"/>
                </a:cxn>
                <a:cxn ang="0">
                  <a:pos x="10" y="145"/>
                </a:cxn>
                <a:cxn ang="0">
                  <a:pos x="1" y="126"/>
                </a:cxn>
                <a:cxn ang="0">
                  <a:pos x="15" y="120"/>
                </a:cxn>
                <a:cxn ang="0">
                  <a:pos x="27" y="106"/>
                </a:cxn>
                <a:cxn ang="0">
                  <a:pos x="43" y="112"/>
                </a:cxn>
                <a:cxn ang="0">
                  <a:pos x="55" y="91"/>
                </a:cxn>
                <a:cxn ang="0">
                  <a:pos x="58" y="79"/>
                </a:cxn>
                <a:cxn ang="0">
                  <a:pos x="79" y="80"/>
                </a:cxn>
                <a:cxn ang="0">
                  <a:pos x="98" y="86"/>
                </a:cxn>
                <a:cxn ang="0">
                  <a:pos x="109" y="106"/>
                </a:cxn>
                <a:cxn ang="0">
                  <a:pos x="128" y="107"/>
                </a:cxn>
                <a:cxn ang="0">
                  <a:pos x="128" y="83"/>
                </a:cxn>
                <a:cxn ang="0">
                  <a:pos x="131" y="67"/>
                </a:cxn>
                <a:cxn ang="0">
                  <a:pos x="151" y="71"/>
                </a:cxn>
                <a:cxn ang="0">
                  <a:pos x="140" y="44"/>
                </a:cxn>
                <a:cxn ang="0">
                  <a:pos x="147" y="27"/>
                </a:cxn>
                <a:cxn ang="0">
                  <a:pos x="170" y="12"/>
                </a:cxn>
                <a:cxn ang="0">
                  <a:pos x="179" y="4"/>
                </a:cxn>
                <a:cxn ang="0">
                  <a:pos x="196" y="21"/>
                </a:cxn>
                <a:cxn ang="0">
                  <a:pos x="224" y="40"/>
                </a:cxn>
                <a:cxn ang="0">
                  <a:pos x="235" y="48"/>
                </a:cxn>
                <a:cxn ang="0">
                  <a:pos x="228" y="81"/>
                </a:cxn>
                <a:cxn ang="0">
                  <a:pos x="226" y="101"/>
                </a:cxn>
                <a:cxn ang="0">
                  <a:pos x="225" y="132"/>
                </a:cxn>
                <a:cxn ang="0">
                  <a:pos x="218" y="145"/>
                </a:cxn>
                <a:cxn ang="0">
                  <a:pos x="203" y="173"/>
                </a:cxn>
                <a:cxn ang="0">
                  <a:pos x="191" y="189"/>
                </a:cxn>
                <a:cxn ang="0">
                  <a:pos x="191" y="210"/>
                </a:cxn>
                <a:cxn ang="0">
                  <a:pos x="211" y="225"/>
                </a:cxn>
                <a:cxn ang="0">
                  <a:pos x="177" y="1"/>
                </a:cxn>
                <a:cxn ang="0">
                  <a:pos x="58" y="76"/>
                </a:cxn>
                <a:cxn ang="0">
                  <a:pos x="57" y="76"/>
                </a:cxn>
              </a:cxnLst>
              <a:rect l="0" t="0" r="r" b="b"/>
              <a:pathLst>
                <a:path w="241" h="266">
                  <a:moveTo>
                    <a:pt x="220" y="231"/>
                  </a:moveTo>
                  <a:cubicBezTo>
                    <a:pt x="224" y="234"/>
                    <a:pt x="227" y="237"/>
                    <a:pt x="224" y="238"/>
                  </a:cubicBezTo>
                  <a:cubicBezTo>
                    <a:pt x="221" y="239"/>
                    <a:pt x="213" y="236"/>
                    <a:pt x="210" y="238"/>
                  </a:cubicBezTo>
                  <a:cubicBezTo>
                    <a:pt x="206" y="240"/>
                    <a:pt x="209" y="244"/>
                    <a:pt x="208" y="246"/>
                  </a:cubicBezTo>
                  <a:cubicBezTo>
                    <a:pt x="206" y="247"/>
                    <a:pt x="205" y="244"/>
                    <a:pt x="203" y="246"/>
                  </a:cubicBezTo>
                  <a:cubicBezTo>
                    <a:pt x="201" y="247"/>
                    <a:pt x="204" y="252"/>
                    <a:pt x="199" y="253"/>
                  </a:cubicBezTo>
                  <a:cubicBezTo>
                    <a:pt x="195" y="254"/>
                    <a:pt x="185" y="250"/>
                    <a:pt x="181" y="253"/>
                  </a:cubicBezTo>
                  <a:cubicBezTo>
                    <a:pt x="177" y="255"/>
                    <a:pt x="184" y="261"/>
                    <a:pt x="180" y="264"/>
                  </a:cubicBezTo>
                  <a:cubicBezTo>
                    <a:pt x="177" y="266"/>
                    <a:pt x="171" y="265"/>
                    <a:pt x="167" y="264"/>
                  </a:cubicBezTo>
                  <a:cubicBezTo>
                    <a:pt x="163" y="263"/>
                    <a:pt x="160" y="260"/>
                    <a:pt x="160" y="257"/>
                  </a:cubicBezTo>
                  <a:cubicBezTo>
                    <a:pt x="159" y="255"/>
                    <a:pt x="165" y="258"/>
                    <a:pt x="166" y="255"/>
                  </a:cubicBezTo>
                  <a:cubicBezTo>
                    <a:pt x="166" y="253"/>
                    <a:pt x="163" y="249"/>
                    <a:pt x="160" y="247"/>
                  </a:cubicBezTo>
                  <a:cubicBezTo>
                    <a:pt x="157" y="246"/>
                    <a:pt x="153" y="249"/>
                    <a:pt x="150" y="248"/>
                  </a:cubicBezTo>
                  <a:cubicBezTo>
                    <a:pt x="147" y="248"/>
                    <a:pt x="146" y="243"/>
                    <a:pt x="144" y="244"/>
                  </a:cubicBezTo>
                  <a:cubicBezTo>
                    <a:pt x="142" y="245"/>
                    <a:pt x="146" y="250"/>
                    <a:pt x="142" y="251"/>
                  </a:cubicBezTo>
                  <a:cubicBezTo>
                    <a:pt x="139" y="252"/>
                    <a:pt x="130" y="252"/>
                    <a:pt x="127" y="250"/>
                  </a:cubicBezTo>
                  <a:cubicBezTo>
                    <a:pt x="123" y="247"/>
                    <a:pt x="127" y="241"/>
                    <a:pt x="126" y="238"/>
                  </a:cubicBezTo>
                  <a:cubicBezTo>
                    <a:pt x="124" y="236"/>
                    <a:pt x="122" y="239"/>
                    <a:pt x="120" y="238"/>
                  </a:cubicBezTo>
                  <a:cubicBezTo>
                    <a:pt x="118" y="237"/>
                    <a:pt x="117" y="236"/>
                    <a:pt x="115" y="235"/>
                  </a:cubicBezTo>
                  <a:cubicBezTo>
                    <a:pt x="114" y="234"/>
                    <a:pt x="112" y="234"/>
                    <a:pt x="111" y="232"/>
                  </a:cubicBezTo>
                  <a:cubicBezTo>
                    <a:pt x="110" y="231"/>
                    <a:pt x="113" y="227"/>
                    <a:pt x="111" y="226"/>
                  </a:cubicBezTo>
                  <a:cubicBezTo>
                    <a:pt x="109" y="225"/>
                    <a:pt x="105" y="227"/>
                    <a:pt x="103" y="226"/>
                  </a:cubicBezTo>
                  <a:cubicBezTo>
                    <a:pt x="101" y="225"/>
                    <a:pt x="101" y="223"/>
                    <a:pt x="99" y="222"/>
                  </a:cubicBezTo>
                  <a:cubicBezTo>
                    <a:pt x="98" y="220"/>
                    <a:pt x="95" y="220"/>
                    <a:pt x="92" y="218"/>
                  </a:cubicBezTo>
                  <a:cubicBezTo>
                    <a:pt x="90" y="217"/>
                    <a:pt x="88" y="215"/>
                    <a:pt x="86" y="213"/>
                  </a:cubicBezTo>
                  <a:cubicBezTo>
                    <a:pt x="84" y="211"/>
                    <a:pt x="83" y="208"/>
                    <a:pt x="82" y="206"/>
                  </a:cubicBezTo>
                  <a:cubicBezTo>
                    <a:pt x="80" y="204"/>
                    <a:pt x="79" y="202"/>
                    <a:pt x="77" y="201"/>
                  </a:cubicBezTo>
                  <a:cubicBezTo>
                    <a:pt x="75" y="200"/>
                    <a:pt x="72" y="202"/>
                    <a:pt x="71" y="200"/>
                  </a:cubicBezTo>
                  <a:cubicBezTo>
                    <a:pt x="69" y="199"/>
                    <a:pt x="75" y="199"/>
                    <a:pt x="72" y="195"/>
                  </a:cubicBezTo>
                  <a:cubicBezTo>
                    <a:pt x="68" y="192"/>
                    <a:pt x="55" y="183"/>
                    <a:pt x="49" y="182"/>
                  </a:cubicBezTo>
                  <a:cubicBezTo>
                    <a:pt x="44" y="181"/>
                    <a:pt x="51" y="187"/>
                    <a:pt x="49" y="189"/>
                  </a:cubicBezTo>
                  <a:cubicBezTo>
                    <a:pt x="48" y="191"/>
                    <a:pt x="45" y="191"/>
                    <a:pt x="43" y="190"/>
                  </a:cubicBezTo>
                  <a:cubicBezTo>
                    <a:pt x="40" y="189"/>
                    <a:pt x="37" y="185"/>
                    <a:pt x="35" y="183"/>
                  </a:cubicBezTo>
                  <a:cubicBezTo>
                    <a:pt x="33" y="180"/>
                    <a:pt x="35" y="178"/>
                    <a:pt x="33" y="175"/>
                  </a:cubicBezTo>
                  <a:cubicBezTo>
                    <a:pt x="31" y="172"/>
                    <a:pt x="27" y="168"/>
                    <a:pt x="25" y="166"/>
                  </a:cubicBezTo>
                  <a:cubicBezTo>
                    <a:pt x="23" y="164"/>
                    <a:pt x="20" y="164"/>
                    <a:pt x="19" y="162"/>
                  </a:cubicBezTo>
                  <a:cubicBezTo>
                    <a:pt x="19" y="160"/>
                    <a:pt x="22" y="158"/>
                    <a:pt x="22" y="156"/>
                  </a:cubicBezTo>
                  <a:cubicBezTo>
                    <a:pt x="22" y="153"/>
                    <a:pt x="20" y="151"/>
                    <a:pt x="18" y="149"/>
                  </a:cubicBezTo>
                  <a:cubicBezTo>
                    <a:pt x="16" y="147"/>
                    <a:pt x="12" y="147"/>
                    <a:pt x="10" y="145"/>
                  </a:cubicBezTo>
                  <a:cubicBezTo>
                    <a:pt x="8" y="142"/>
                    <a:pt x="11" y="138"/>
                    <a:pt x="10" y="136"/>
                  </a:cubicBezTo>
                  <a:cubicBezTo>
                    <a:pt x="8" y="134"/>
                    <a:pt x="4" y="137"/>
                    <a:pt x="3" y="135"/>
                  </a:cubicBezTo>
                  <a:cubicBezTo>
                    <a:pt x="1" y="132"/>
                    <a:pt x="1" y="128"/>
                    <a:pt x="1" y="126"/>
                  </a:cubicBezTo>
                  <a:cubicBezTo>
                    <a:pt x="0" y="123"/>
                    <a:pt x="0" y="120"/>
                    <a:pt x="2" y="118"/>
                  </a:cubicBezTo>
                  <a:cubicBezTo>
                    <a:pt x="3" y="117"/>
                    <a:pt x="6" y="116"/>
                    <a:pt x="8" y="117"/>
                  </a:cubicBezTo>
                  <a:cubicBezTo>
                    <a:pt x="11" y="117"/>
                    <a:pt x="13" y="120"/>
                    <a:pt x="15" y="120"/>
                  </a:cubicBezTo>
                  <a:cubicBezTo>
                    <a:pt x="17" y="120"/>
                    <a:pt x="17" y="118"/>
                    <a:pt x="18" y="116"/>
                  </a:cubicBezTo>
                  <a:cubicBezTo>
                    <a:pt x="19" y="114"/>
                    <a:pt x="18" y="109"/>
                    <a:pt x="20" y="107"/>
                  </a:cubicBezTo>
                  <a:cubicBezTo>
                    <a:pt x="22" y="105"/>
                    <a:pt x="25" y="105"/>
                    <a:pt x="27" y="106"/>
                  </a:cubicBezTo>
                  <a:cubicBezTo>
                    <a:pt x="29" y="107"/>
                    <a:pt x="27" y="111"/>
                    <a:pt x="29" y="111"/>
                  </a:cubicBezTo>
                  <a:cubicBezTo>
                    <a:pt x="32" y="112"/>
                    <a:pt x="36" y="108"/>
                    <a:pt x="39" y="108"/>
                  </a:cubicBezTo>
                  <a:cubicBezTo>
                    <a:pt x="42" y="108"/>
                    <a:pt x="41" y="113"/>
                    <a:pt x="43" y="112"/>
                  </a:cubicBezTo>
                  <a:cubicBezTo>
                    <a:pt x="46" y="111"/>
                    <a:pt x="48" y="107"/>
                    <a:pt x="49" y="105"/>
                  </a:cubicBezTo>
                  <a:cubicBezTo>
                    <a:pt x="50" y="102"/>
                    <a:pt x="48" y="100"/>
                    <a:pt x="49" y="97"/>
                  </a:cubicBezTo>
                  <a:cubicBezTo>
                    <a:pt x="50" y="95"/>
                    <a:pt x="53" y="93"/>
                    <a:pt x="55" y="91"/>
                  </a:cubicBezTo>
                  <a:cubicBezTo>
                    <a:pt x="56" y="88"/>
                    <a:pt x="57" y="86"/>
                    <a:pt x="58" y="83"/>
                  </a:cubicBezTo>
                  <a:cubicBezTo>
                    <a:pt x="58" y="81"/>
                    <a:pt x="58" y="79"/>
                    <a:pt x="58" y="77"/>
                  </a:cubicBezTo>
                  <a:cubicBezTo>
                    <a:pt x="58" y="77"/>
                    <a:pt x="58" y="78"/>
                    <a:pt x="58" y="79"/>
                  </a:cubicBezTo>
                  <a:cubicBezTo>
                    <a:pt x="62" y="76"/>
                    <a:pt x="65" y="73"/>
                    <a:pt x="68" y="73"/>
                  </a:cubicBezTo>
                  <a:cubicBezTo>
                    <a:pt x="74" y="74"/>
                    <a:pt x="70" y="76"/>
                    <a:pt x="72" y="77"/>
                  </a:cubicBezTo>
                  <a:cubicBezTo>
                    <a:pt x="74" y="78"/>
                    <a:pt x="77" y="78"/>
                    <a:pt x="79" y="80"/>
                  </a:cubicBezTo>
                  <a:cubicBezTo>
                    <a:pt x="80" y="82"/>
                    <a:pt x="77" y="86"/>
                    <a:pt x="80" y="88"/>
                  </a:cubicBezTo>
                  <a:cubicBezTo>
                    <a:pt x="82" y="89"/>
                    <a:pt x="86" y="88"/>
                    <a:pt x="89" y="88"/>
                  </a:cubicBezTo>
                  <a:cubicBezTo>
                    <a:pt x="92" y="87"/>
                    <a:pt x="95" y="85"/>
                    <a:pt x="98" y="86"/>
                  </a:cubicBezTo>
                  <a:cubicBezTo>
                    <a:pt x="101" y="86"/>
                    <a:pt x="105" y="87"/>
                    <a:pt x="107" y="90"/>
                  </a:cubicBezTo>
                  <a:cubicBezTo>
                    <a:pt x="108" y="92"/>
                    <a:pt x="107" y="97"/>
                    <a:pt x="107" y="100"/>
                  </a:cubicBezTo>
                  <a:cubicBezTo>
                    <a:pt x="108" y="102"/>
                    <a:pt x="106" y="106"/>
                    <a:pt x="109" y="106"/>
                  </a:cubicBezTo>
                  <a:cubicBezTo>
                    <a:pt x="111" y="106"/>
                    <a:pt x="113" y="100"/>
                    <a:pt x="116" y="100"/>
                  </a:cubicBezTo>
                  <a:cubicBezTo>
                    <a:pt x="119" y="99"/>
                    <a:pt x="119" y="102"/>
                    <a:pt x="121" y="103"/>
                  </a:cubicBezTo>
                  <a:cubicBezTo>
                    <a:pt x="123" y="104"/>
                    <a:pt x="125" y="107"/>
                    <a:pt x="128" y="107"/>
                  </a:cubicBezTo>
                  <a:cubicBezTo>
                    <a:pt x="130" y="108"/>
                    <a:pt x="133" y="109"/>
                    <a:pt x="135" y="105"/>
                  </a:cubicBezTo>
                  <a:cubicBezTo>
                    <a:pt x="136" y="101"/>
                    <a:pt x="135" y="92"/>
                    <a:pt x="134" y="88"/>
                  </a:cubicBezTo>
                  <a:cubicBezTo>
                    <a:pt x="133" y="84"/>
                    <a:pt x="130" y="85"/>
                    <a:pt x="128" y="83"/>
                  </a:cubicBezTo>
                  <a:cubicBezTo>
                    <a:pt x="127" y="82"/>
                    <a:pt x="125" y="81"/>
                    <a:pt x="124" y="78"/>
                  </a:cubicBezTo>
                  <a:cubicBezTo>
                    <a:pt x="123" y="75"/>
                    <a:pt x="121" y="68"/>
                    <a:pt x="123" y="65"/>
                  </a:cubicBezTo>
                  <a:cubicBezTo>
                    <a:pt x="125" y="62"/>
                    <a:pt x="128" y="66"/>
                    <a:pt x="131" y="67"/>
                  </a:cubicBezTo>
                  <a:cubicBezTo>
                    <a:pt x="134" y="69"/>
                    <a:pt x="136" y="75"/>
                    <a:pt x="139" y="76"/>
                  </a:cubicBezTo>
                  <a:cubicBezTo>
                    <a:pt x="142" y="78"/>
                    <a:pt x="144" y="77"/>
                    <a:pt x="146" y="76"/>
                  </a:cubicBezTo>
                  <a:cubicBezTo>
                    <a:pt x="148" y="75"/>
                    <a:pt x="150" y="72"/>
                    <a:pt x="151" y="71"/>
                  </a:cubicBezTo>
                  <a:cubicBezTo>
                    <a:pt x="151" y="70"/>
                    <a:pt x="151" y="60"/>
                    <a:pt x="151" y="58"/>
                  </a:cubicBezTo>
                  <a:cubicBezTo>
                    <a:pt x="150" y="55"/>
                    <a:pt x="147" y="50"/>
                    <a:pt x="147" y="50"/>
                  </a:cubicBezTo>
                  <a:cubicBezTo>
                    <a:pt x="147" y="50"/>
                    <a:pt x="142" y="45"/>
                    <a:pt x="140" y="44"/>
                  </a:cubicBezTo>
                  <a:cubicBezTo>
                    <a:pt x="138" y="42"/>
                    <a:pt x="137" y="37"/>
                    <a:pt x="137" y="36"/>
                  </a:cubicBezTo>
                  <a:cubicBezTo>
                    <a:pt x="137" y="34"/>
                    <a:pt x="133" y="29"/>
                    <a:pt x="135" y="27"/>
                  </a:cubicBezTo>
                  <a:cubicBezTo>
                    <a:pt x="138" y="25"/>
                    <a:pt x="144" y="27"/>
                    <a:pt x="147" y="27"/>
                  </a:cubicBezTo>
                  <a:cubicBezTo>
                    <a:pt x="151" y="27"/>
                    <a:pt x="154" y="29"/>
                    <a:pt x="157" y="25"/>
                  </a:cubicBezTo>
                  <a:cubicBezTo>
                    <a:pt x="159" y="21"/>
                    <a:pt x="156" y="11"/>
                    <a:pt x="160" y="8"/>
                  </a:cubicBezTo>
                  <a:cubicBezTo>
                    <a:pt x="163" y="5"/>
                    <a:pt x="167" y="13"/>
                    <a:pt x="170" y="12"/>
                  </a:cubicBezTo>
                  <a:cubicBezTo>
                    <a:pt x="173" y="11"/>
                    <a:pt x="169" y="8"/>
                    <a:pt x="169" y="6"/>
                  </a:cubicBezTo>
                  <a:cubicBezTo>
                    <a:pt x="169" y="4"/>
                    <a:pt x="166" y="1"/>
                    <a:pt x="170" y="0"/>
                  </a:cubicBezTo>
                  <a:cubicBezTo>
                    <a:pt x="172" y="0"/>
                    <a:pt x="175" y="2"/>
                    <a:pt x="179" y="4"/>
                  </a:cubicBezTo>
                  <a:cubicBezTo>
                    <a:pt x="178" y="3"/>
                    <a:pt x="177" y="2"/>
                    <a:pt x="177" y="1"/>
                  </a:cubicBezTo>
                  <a:cubicBezTo>
                    <a:pt x="179" y="5"/>
                    <a:pt x="184" y="11"/>
                    <a:pt x="187" y="14"/>
                  </a:cubicBezTo>
                  <a:cubicBezTo>
                    <a:pt x="190" y="18"/>
                    <a:pt x="193" y="19"/>
                    <a:pt x="196" y="21"/>
                  </a:cubicBezTo>
                  <a:cubicBezTo>
                    <a:pt x="199" y="24"/>
                    <a:pt x="203" y="28"/>
                    <a:pt x="206" y="29"/>
                  </a:cubicBezTo>
                  <a:cubicBezTo>
                    <a:pt x="209" y="30"/>
                    <a:pt x="210" y="27"/>
                    <a:pt x="213" y="29"/>
                  </a:cubicBezTo>
                  <a:cubicBezTo>
                    <a:pt x="216" y="31"/>
                    <a:pt x="220" y="39"/>
                    <a:pt x="224" y="40"/>
                  </a:cubicBezTo>
                  <a:cubicBezTo>
                    <a:pt x="227" y="41"/>
                    <a:pt x="227" y="36"/>
                    <a:pt x="230" y="35"/>
                  </a:cubicBezTo>
                  <a:cubicBezTo>
                    <a:pt x="233" y="35"/>
                    <a:pt x="237" y="39"/>
                    <a:pt x="240" y="37"/>
                  </a:cubicBezTo>
                  <a:cubicBezTo>
                    <a:pt x="241" y="42"/>
                    <a:pt x="236" y="44"/>
                    <a:pt x="235" y="48"/>
                  </a:cubicBezTo>
                  <a:cubicBezTo>
                    <a:pt x="235" y="52"/>
                    <a:pt x="238" y="56"/>
                    <a:pt x="237" y="59"/>
                  </a:cubicBezTo>
                  <a:cubicBezTo>
                    <a:pt x="236" y="63"/>
                    <a:pt x="231" y="63"/>
                    <a:pt x="230" y="67"/>
                  </a:cubicBezTo>
                  <a:cubicBezTo>
                    <a:pt x="228" y="71"/>
                    <a:pt x="230" y="77"/>
                    <a:pt x="228" y="81"/>
                  </a:cubicBezTo>
                  <a:cubicBezTo>
                    <a:pt x="227" y="84"/>
                    <a:pt x="222" y="84"/>
                    <a:pt x="221" y="86"/>
                  </a:cubicBezTo>
                  <a:cubicBezTo>
                    <a:pt x="219" y="88"/>
                    <a:pt x="217" y="91"/>
                    <a:pt x="218" y="94"/>
                  </a:cubicBezTo>
                  <a:cubicBezTo>
                    <a:pt x="219" y="98"/>
                    <a:pt x="225" y="98"/>
                    <a:pt x="226" y="101"/>
                  </a:cubicBezTo>
                  <a:cubicBezTo>
                    <a:pt x="227" y="105"/>
                    <a:pt x="223" y="110"/>
                    <a:pt x="223" y="113"/>
                  </a:cubicBezTo>
                  <a:cubicBezTo>
                    <a:pt x="224" y="117"/>
                    <a:pt x="228" y="118"/>
                    <a:pt x="228" y="122"/>
                  </a:cubicBezTo>
                  <a:cubicBezTo>
                    <a:pt x="229" y="125"/>
                    <a:pt x="229" y="131"/>
                    <a:pt x="225" y="132"/>
                  </a:cubicBezTo>
                  <a:cubicBezTo>
                    <a:pt x="221" y="133"/>
                    <a:pt x="214" y="126"/>
                    <a:pt x="210" y="127"/>
                  </a:cubicBezTo>
                  <a:cubicBezTo>
                    <a:pt x="206" y="128"/>
                    <a:pt x="207" y="133"/>
                    <a:pt x="209" y="136"/>
                  </a:cubicBezTo>
                  <a:cubicBezTo>
                    <a:pt x="210" y="140"/>
                    <a:pt x="219" y="141"/>
                    <a:pt x="218" y="145"/>
                  </a:cubicBezTo>
                  <a:cubicBezTo>
                    <a:pt x="217" y="149"/>
                    <a:pt x="208" y="145"/>
                    <a:pt x="206" y="148"/>
                  </a:cubicBezTo>
                  <a:cubicBezTo>
                    <a:pt x="204" y="152"/>
                    <a:pt x="206" y="157"/>
                    <a:pt x="206" y="161"/>
                  </a:cubicBezTo>
                  <a:cubicBezTo>
                    <a:pt x="206" y="165"/>
                    <a:pt x="207" y="171"/>
                    <a:pt x="203" y="173"/>
                  </a:cubicBezTo>
                  <a:cubicBezTo>
                    <a:pt x="200" y="175"/>
                    <a:pt x="194" y="169"/>
                    <a:pt x="191" y="171"/>
                  </a:cubicBezTo>
                  <a:cubicBezTo>
                    <a:pt x="187" y="172"/>
                    <a:pt x="187" y="177"/>
                    <a:pt x="187" y="180"/>
                  </a:cubicBezTo>
                  <a:cubicBezTo>
                    <a:pt x="187" y="183"/>
                    <a:pt x="195" y="186"/>
                    <a:pt x="191" y="189"/>
                  </a:cubicBezTo>
                  <a:cubicBezTo>
                    <a:pt x="188" y="191"/>
                    <a:pt x="179" y="184"/>
                    <a:pt x="177" y="189"/>
                  </a:cubicBezTo>
                  <a:cubicBezTo>
                    <a:pt x="175" y="193"/>
                    <a:pt x="185" y="194"/>
                    <a:pt x="187" y="198"/>
                  </a:cubicBezTo>
                  <a:cubicBezTo>
                    <a:pt x="190" y="202"/>
                    <a:pt x="190" y="206"/>
                    <a:pt x="191" y="210"/>
                  </a:cubicBezTo>
                  <a:cubicBezTo>
                    <a:pt x="193" y="214"/>
                    <a:pt x="192" y="221"/>
                    <a:pt x="195" y="223"/>
                  </a:cubicBezTo>
                  <a:cubicBezTo>
                    <a:pt x="198" y="225"/>
                    <a:pt x="199" y="216"/>
                    <a:pt x="203" y="217"/>
                  </a:cubicBezTo>
                  <a:cubicBezTo>
                    <a:pt x="206" y="217"/>
                    <a:pt x="207" y="223"/>
                    <a:pt x="211" y="225"/>
                  </a:cubicBezTo>
                  <a:cubicBezTo>
                    <a:pt x="218" y="230"/>
                    <a:pt x="216" y="229"/>
                    <a:pt x="220" y="231"/>
                  </a:cubicBezTo>
                  <a:close/>
                  <a:moveTo>
                    <a:pt x="177" y="1"/>
                  </a:move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8" y="76"/>
                  </a:cubicBezTo>
                  <a:cubicBezTo>
                    <a:pt x="58" y="76"/>
                    <a:pt x="58" y="77"/>
                    <a:pt x="58" y="77"/>
                  </a:cubicBezTo>
                  <a:close/>
                  <a:moveTo>
                    <a:pt x="58" y="76"/>
                  </a:moveTo>
                  <a:cubicBezTo>
                    <a:pt x="58" y="76"/>
                    <a:pt x="58" y="76"/>
                    <a:pt x="57" y="76"/>
                  </a:cubicBezTo>
                  <a:cubicBezTo>
                    <a:pt x="58" y="76"/>
                    <a:pt x="58" y="76"/>
                    <a:pt x="58" y="76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F5CA9320-B092-4DAD-A384-C9F5B8B629E3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2798856" y="10154109"/>
              <a:ext cx="1134704" cy="534684"/>
            </a:xfrm>
            <a:custGeom>
              <a:avLst/>
              <a:gdLst/>
              <a:ahLst/>
              <a:cxnLst>
                <a:cxn ang="0">
                  <a:pos x="154" y="30"/>
                </a:cxn>
                <a:cxn ang="0">
                  <a:pos x="142" y="32"/>
                </a:cxn>
                <a:cxn ang="0">
                  <a:pos x="126" y="33"/>
                </a:cxn>
                <a:cxn ang="0">
                  <a:pos x="58" y="32"/>
                </a:cxn>
                <a:cxn ang="0">
                  <a:pos x="114" y="58"/>
                </a:cxn>
                <a:cxn ang="0">
                  <a:pos x="116" y="64"/>
                </a:cxn>
                <a:cxn ang="0">
                  <a:pos x="113" y="72"/>
                </a:cxn>
                <a:cxn ang="0">
                  <a:pos x="88" y="72"/>
                </a:cxn>
                <a:cxn ang="0">
                  <a:pos x="87" y="78"/>
                </a:cxn>
                <a:cxn ang="0">
                  <a:pos x="80" y="78"/>
                </a:cxn>
                <a:cxn ang="0">
                  <a:pos x="76" y="84"/>
                </a:cxn>
                <a:cxn ang="0">
                  <a:pos x="67" y="82"/>
                </a:cxn>
                <a:cxn ang="0">
                  <a:pos x="65" y="74"/>
                </a:cxn>
                <a:cxn ang="0">
                  <a:pos x="63" y="55"/>
                </a:cxn>
                <a:cxn ang="0">
                  <a:pos x="43" y="57"/>
                </a:cxn>
                <a:cxn ang="0">
                  <a:pos x="33" y="49"/>
                </a:cxn>
                <a:cxn ang="0">
                  <a:pos x="34" y="26"/>
                </a:cxn>
                <a:cxn ang="0">
                  <a:pos x="29" y="17"/>
                </a:cxn>
                <a:cxn ang="0">
                  <a:pos x="18" y="15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2" y="0"/>
                </a:cxn>
                <a:cxn ang="0">
                  <a:pos x="18" y="7"/>
                </a:cxn>
                <a:cxn ang="0">
                  <a:pos x="25" y="8"/>
                </a:cxn>
                <a:cxn ang="0">
                  <a:pos x="33" y="10"/>
                </a:cxn>
                <a:cxn ang="0">
                  <a:pos x="40" y="14"/>
                </a:cxn>
                <a:cxn ang="0">
                  <a:pos x="48" y="16"/>
                </a:cxn>
                <a:cxn ang="0">
                  <a:pos x="56" y="22"/>
                </a:cxn>
                <a:cxn ang="0">
                  <a:pos x="67" y="23"/>
                </a:cxn>
                <a:cxn ang="0">
                  <a:pos x="82" y="23"/>
                </a:cxn>
                <a:cxn ang="0">
                  <a:pos x="154" y="30"/>
                </a:cxn>
              </a:cxnLst>
              <a:rect l="0" t="0" r="r" b="b"/>
              <a:pathLst>
                <a:path w="154" h="85">
                  <a:moveTo>
                    <a:pt x="154" y="30"/>
                  </a:moveTo>
                  <a:cubicBezTo>
                    <a:pt x="150" y="31"/>
                    <a:pt x="147" y="31"/>
                    <a:pt x="142" y="32"/>
                  </a:cubicBezTo>
                  <a:cubicBezTo>
                    <a:pt x="138" y="34"/>
                    <a:pt x="131" y="32"/>
                    <a:pt x="126" y="33"/>
                  </a:cubicBezTo>
                  <a:cubicBezTo>
                    <a:pt x="122" y="34"/>
                    <a:pt x="69" y="32"/>
                    <a:pt x="58" y="32"/>
                  </a:cubicBezTo>
                  <a:cubicBezTo>
                    <a:pt x="60" y="49"/>
                    <a:pt x="114" y="54"/>
                    <a:pt x="114" y="58"/>
                  </a:cubicBezTo>
                  <a:cubicBezTo>
                    <a:pt x="114" y="62"/>
                    <a:pt x="116" y="62"/>
                    <a:pt x="116" y="64"/>
                  </a:cubicBezTo>
                  <a:cubicBezTo>
                    <a:pt x="116" y="67"/>
                    <a:pt x="119" y="70"/>
                    <a:pt x="113" y="72"/>
                  </a:cubicBezTo>
                  <a:cubicBezTo>
                    <a:pt x="108" y="73"/>
                    <a:pt x="93" y="71"/>
                    <a:pt x="88" y="72"/>
                  </a:cubicBezTo>
                  <a:cubicBezTo>
                    <a:pt x="83" y="73"/>
                    <a:pt x="89" y="76"/>
                    <a:pt x="87" y="78"/>
                  </a:cubicBezTo>
                  <a:cubicBezTo>
                    <a:pt x="85" y="79"/>
                    <a:pt x="82" y="76"/>
                    <a:pt x="80" y="78"/>
                  </a:cubicBezTo>
                  <a:cubicBezTo>
                    <a:pt x="77" y="79"/>
                    <a:pt x="79" y="83"/>
                    <a:pt x="76" y="84"/>
                  </a:cubicBezTo>
                  <a:cubicBezTo>
                    <a:pt x="74" y="85"/>
                    <a:pt x="69" y="84"/>
                    <a:pt x="67" y="82"/>
                  </a:cubicBezTo>
                  <a:cubicBezTo>
                    <a:pt x="65" y="80"/>
                    <a:pt x="65" y="79"/>
                    <a:pt x="65" y="74"/>
                  </a:cubicBezTo>
                  <a:cubicBezTo>
                    <a:pt x="64" y="70"/>
                    <a:pt x="69" y="60"/>
                    <a:pt x="63" y="55"/>
                  </a:cubicBezTo>
                  <a:cubicBezTo>
                    <a:pt x="58" y="51"/>
                    <a:pt x="48" y="58"/>
                    <a:pt x="43" y="57"/>
                  </a:cubicBezTo>
                  <a:cubicBezTo>
                    <a:pt x="38" y="56"/>
                    <a:pt x="35" y="54"/>
                    <a:pt x="33" y="49"/>
                  </a:cubicBezTo>
                  <a:cubicBezTo>
                    <a:pt x="32" y="43"/>
                    <a:pt x="35" y="31"/>
                    <a:pt x="34" y="26"/>
                  </a:cubicBezTo>
                  <a:cubicBezTo>
                    <a:pt x="34" y="20"/>
                    <a:pt x="32" y="19"/>
                    <a:pt x="29" y="17"/>
                  </a:cubicBezTo>
                  <a:cubicBezTo>
                    <a:pt x="26" y="15"/>
                    <a:pt x="23" y="18"/>
                    <a:pt x="18" y="15"/>
                  </a:cubicBezTo>
                  <a:cubicBezTo>
                    <a:pt x="13" y="12"/>
                    <a:pt x="5" y="7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9" y="1"/>
                    <a:pt x="15" y="5"/>
                    <a:pt x="18" y="7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8" y="9"/>
                    <a:pt x="31" y="9"/>
                    <a:pt x="33" y="10"/>
                  </a:cubicBezTo>
                  <a:cubicBezTo>
                    <a:pt x="36" y="11"/>
                    <a:pt x="38" y="13"/>
                    <a:pt x="40" y="14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52" y="20"/>
                    <a:pt x="52" y="21"/>
                    <a:pt x="56" y="22"/>
                  </a:cubicBezTo>
                  <a:cubicBezTo>
                    <a:pt x="59" y="23"/>
                    <a:pt x="63" y="22"/>
                    <a:pt x="67" y="23"/>
                  </a:cubicBezTo>
                  <a:cubicBezTo>
                    <a:pt x="72" y="23"/>
                    <a:pt x="68" y="22"/>
                    <a:pt x="82" y="23"/>
                  </a:cubicBezTo>
                  <a:cubicBezTo>
                    <a:pt x="97" y="25"/>
                    <a:pt x="140" y="25"/>
                    <a:pt x="154" y="3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B3B1252F-AE84-4FB6-BA8D-5B62B15CBD29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258483" y="9602017"/>
              <a:ext cx="1037067" cy="734628"/>
            </a:xfrm>
            <a:custGeom>
              <a:avLst/>
              <a:gdLst/>
              <a:ahLst/>
              <a:cxnLst>
                <a:cxn ang="0">
                  <a:pos x="141" y="53"/>
                </a:cxn>
                <a:cxn ang="0">
                  <a:pos x="131" y="59"/>
                </a:cxn>
                <a:cxn ang="0">
                  <a:pos x="128" y="68"/>
                </a:cxn>
                <a:cxn ang="0">
                  <a:pos x="125" y="78"/>
                </a:cxn>
                <a:cxn ang="0">
                  <a:pos x="117" y="88"/>
                </a:cxn>
                <a:cxn ang="0">
                  <a:pos x="114" y="96"/>
                </a:cxn>
                <a:cxn ang="0">
                  <a:pos x="104" y="105"/>
                </a:cxn>
                <a:cxn ang="0">
                  <a:pos x="91" y="114"/>
                </a:cxn>
                <a:cxn ang="0">
                  <a:pos x="89" y="115"/>
                </a:cxn>
                <a:cxn ang="0">
                  <a:pos x="17" y="108"/>
                </a:cxn>
                <a:cxn ang="0">
                  <a:pos x="20" y="109"/>
                </a:cxn>
                <a:cxn ang="0">
                  <a:pos x="18" y="97"/>
                </a:cxn>
                <a:cxn ang="0">
                  <a:pos x="25" y="94"/>
                </a:cxn>
                <a:cxn ang="0">
                  <a:pos x="27" y="81"/>
                </a:cxn>
                <a:cxn ang="0">
                  <a:pos x="18" y="76"/>
                </a:cxn>
                <a:cxn ang="0">
                  <a:pos x="16" y="68"/>
                </a:cxn>
                <a:cxn ang="0">
                  <a:pos x="8" y="65"/>
                </a:cxn>
                <a:cxn ang="0">
                  <a:pos x="4" y="60"/>
                </a:cxn>
                <a:cxn ang="0">
                  <a:pos x="19" y="56"/>
                </a:cxn>
                <a:cxn ang="0">
                  <a:pos x="4" y="40"/>
                </a:cxn>
                <a:cxn ang="0">
                  <a:pos x="6" y="33"/>
                </a:cxn>
                <a:cxn ang="0">
                  <a:pos x="11" y="27"/>
                </a:cxn>
                <a:cxn ang="0">
                  <a:pos x="12" y="9"/>
                </a:cxn>
                <a:cxn ang="0">
                  <a:pos x="18" y="2"/>
                </a:cxn>
                <a:cxn ang="0">
                  <a:pos x="39" y="1"/>
                </a:cxn>
                <a:cxn ang="0">
                  <a:pos x="40" y="6"/>
                </a:cxn>
                <a:cxn ang="0">
                  <a:pos x="34" y="11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5" y="26"/>
                </a:cxn>
                <a:cxn ang="0">
                  <a:pos x="44" y="32"/>
                </a:cxn>
                <a:cxn ang="0">
                  <a:pos x="53" y="45"/>
                </a:cxn>
                <a:cxn ang="0">
                  <a:pos x="59" y="51"/>
                </a:cxn>
                <a:cxn ang="0">
                  <a:pos x="63" y="57"/>
                </a:cxn>
                <a:cxn ang="0">
                  <a:pos x="71" y="58"/>
                </a:cxn>
                <a:cxn ang="0">
                  <a:pos x="79" y="51"/>
                </a:cxn>
                <a:cxn ang="0">
                  <a:pos x="80" y="44"/>
                </a:cxn>
                <a:cxn ang="0">
                  <a:pos x="86" y="39"/>
                </a:cxn>
                <a:cxn ang="0">
                  <a:pos x="91" y="43"/>
                </a:cxn>
                <a:cxn ang="0">
                  <a:pos x="107" y="40"/>
                </a:cxn>
                <a:cxn ang="0">
                  <a:pos x="111" y="47"/>
                </a:cxn>
                <a:cxn ang="0">
                  <a:pos x="118" y="56"/>
                </a:cxn>
                <a:cxn ang="0">
                  <a:pos x="128" y="53"/>
                </a:cxn>
                <a:cxn ang="0">
                  <a:pos x="141" y="53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141" h="117">
                  <a:moveTo>
                    <a:pt x="141" y="53"/>
                  </a:moveTo>
                  <a:cubicBezTo>
                    <a:pt x="138" y="55"/>
                    <a:pt x="134" y="57"/>
                    <a:pt x="131" y="59"/>
                  </a:cubicBezTo>
                  <a:cubicBezTo>
                    <a:pt x="129" y="62"/>
                    <a:pt x="129" y="65"/>
                    <a:pt x="128" y="68"/>
                  </a:cubicBezTo>
                  <a:cubicBezTo>
                    <a:pt x="127" y="71"/>
                    <a:pt x="127" y="75"/>
                    <a:pt x="125" y="78"/>
                  </a:cubicBezTo>
                  <a:cubicBezTo>
                    <a:pt x="123" y="81"/>
                    <a:pt x="119" y="85"/>
                    <a:pt x="117" y="88"/>
                  </a:cubicBezTo>
                  <a:cubicBezTo>
                    <a:pt x="115" y="91"/>
                    <a:pt x="116" y="93"/>
                    <a:pt x="114" y="96"/>
                  </a:cubicBezTo>
                  <a:cubicBezTo>
                    <a:pt x="112" y="99"/>
                    <a:pt x="108" y="102"/>
                    <a:pt x="104" y="105"/>
                  </a:cubicBezTo>
                  <a:cubicBezTo>
                    <a:pt x="101" y="108"/>
                    <a:pt x="95" y="112"/>
                    <a:pt x="91" y="114"/>
                  </a:cubicBezTo>
                  <a:cubicBezTo>
                    <a:pt x="88" y="115"/>
                    <a:pt x="83" y="117"/>
                    <a:pt x="89" y="115"/>
                  </a:cubicBezTo>
                  <a:cubicBezTo>
                    <a:pt x="75" y="110"/>
                    <a:pt x="32" y="110"/>
                    <a:pt x="17" y="108"/>
                  </a:cubicBezTo>
                  <a:cubicBezTo>
                    <a:pt x="18" y="108"/>
                    <a:pt x="19" y="109"/>
                    <a:pt x="20" y="109"/>
                  </a:cubicBezTo>
                  <a:cubicBezTo>
                    <a:pt x="21" y="105"/>
                    <a:pt x="17" y="99"/>
                    <a:pt x="18" y="97"/>
                  </a:cubicBezTo>
                  <a:cubicBezTo>
                    <a:pt x="20" y="93"/>
                    <a:pt x="24" y="97"/>
                    <a:pt x="25" y="94"/>
                  </a:cubicBezTo>
                  <a:cubicBezTo>
                    <a:pt x="27" y="91"/>
                    <a:pt x="28" y="85"/>
                    <a:pt x="27" y="81"/>
                  </a:cubicBezTo>
                  <a:cubicBezTo>
                    <a:pt x="25" y="78"/>
                    <a:pt x="20" y="79"/>
                    <a:pt x="18" y="76"/>
                  </a:cubicBezTo>
                  <a:cubicBezTo>
                    <a:pt x="17" y="74"/>
                    <a:pt x="18" y="70"/>
                    <a:pt x="16" y="68"/>
                  </a:cubicBezTo>
                  <a:cubicBezTo>
                    <a:pt x="14" y="66"/>
                    <a:pt x="11" y="67"/>
                    <a:pt x="8" y="65"/>
                  </a:cubicBezTo>
                  <a:cubicBezTo>
                    <a:pt x="6" y="64"/>
                    <a:pt x="5" y="62"/>
                    <a:pt x="4" y="60"/>
                  </a:cubicBezTo>
                  <a:cubicBezTo>
                    <a:pt x="4" y="60"/>
                    <a:pt x="18" y="62"/>
                    <a:pt x="19" y="56"/>
                  </a:cubicBezTo>
                  <a:cubicBezTo>
                    <a:pt x="20" y="49"/>
                    <a:pt x="14" y="41"/>
                    <a:pt x="4" y="40"/>
                  </a:cubicBezTo>
                  <a:cubicBezTo>
                    <a:pt x="5" y="38"/>
                    <a:pt x="6" y="35"/>
                    <a:pt x="6" y="33"/>
                  </a:cubicBezTo>
                  <a:cubicBezTo>
                    <a:pt x="6" y="27"/>
                    <a:pt x="6" y="31"/>
                    <a:pt x="11" y="27"/>
                  </a:cubicBezTo>
                  <a:cubicBezTo>
                    <a:pt x="16" y="23"/>
                    <a:pt x="10" y="14"/>
                    <a:pt x="12" y="9"/>
                  </a:cubicBezTo>
                  <a:cubicBezTo>
                    <a:pt x="13" y="5"/>
                    <a:pt x="14" y="3"/>
                    <a:pt x="18" y="2"/>
                  </a:cubicBezTo>
                  <a:cubicBezTo>
                    <a:pt x="23" y="0"/>
                    <a:pt x="35" y="0"/>
                    <a:pt x="39" y="1"/>
                  </a:cubicBezTo>
                  <a:cubicBezTo>
                    <a:pt x="43" y="2"/>
                    <a:pt x="41" y="4"/>
                    <a:pt x="40" y="6"/>
                  </a:cubicBezTo>
                  <a:cubicBezTo>
                    <a:pt x="39" y="8"/>
                    <a:pt x="35" y="9"/>
                    <a:pt x="34" y="11"/>
                  </a:cubicBezTo>
                  <a:cubicBezTo>
                    <a:pt x="33" y="14"/>
                    <a:pt x="33" y="18"/>
                    <a:pt x="35" y="20"/>
                  </a:cubicBezTo>
                  <a:cubicBezTo>
                    <a:pt x="36" y="21"/>
                    <a:pt x="39" y="19"/>
                    <a:pt x="41" y="20"/>
                  </a:cubicBezTo>
                  <a:cubicBezTo>
                    <a:pt x="43" y="21"/>
                    <a:pt x="44" y="24"/>
                    <a:pt x="45" y="26"/>
                  </a:cubicBezTo>
                  <a:cubicBezTo>
                    <a:pt x="45" y="28"/>
                    <a:pt x="42" y="29"/>
                    <a:pt x="44" y="32"/>
                  </a:cubicBezTo>
                  <a:cubicBezTo>
                    <a:pt x="45" y="35"/>
                    <a:pt x="51" y="42"/>
                    <a:pt x="53" y="45"/>
                  </a:cubicBezTo>
                  <a:cubicBezTo>
                    <a:pt x="56" y="48"/>
                    <a:pt x="57" y="49"/>
                    <a:pt x="59" y="51"/>
                  </a:cubicBezTo>
                  <a:cubicBezTo>
                    <a:pt x="61" y="53"/>
                    <a:pt x="61" y="55"/>
                    <a:pt x="63" y="57"/>
                  </a:cubicBezTo>
                  <a:cubicBezTo>
                    <a:pt x="66" y="58"/>
                    <a:pt x="69" y="59"/>
                    <a:pt x="71" y="58"/>
                  </a:cubicBezTo>
                  <a:cubicBezTo>
                    <a:pt x="74" y="56"/>
                    <a:pt x="77" y="53"/>
                    <a:pt x="79" y="51"/>
                  </a:cubicBezTo>
                  <a:cubicBezTo>
                    <a:pt x="80" y="48"/>
                    <a:pt x="79" y="46"/>
                    <a:pt x="80" y="44"/>
                  </a:cubicBezTo>
                  <a:cubicBezTo>
                    <a:pt x="82" y="42"/>
                    <a:pt x="84" y="40"/>
                    <a:pt x="86" y="39"/>
                  </a:cubicBezTo>
                  <a:cubicBezTo>
                    <a:pt x="87" y="40"/>
                    <a:pt x="89" y="42"/>
                    <a:pt x="91" y="43"/>
                  </a:cubicBezTo>
                  <a:cubicBezTo>
                    <a:pt x="96" y="44"/>
                    <a:pt x="103" y="39"/>
                    <a:pt x="107" y="40"/>
                  </a:cubicBezTo>
                  <a:cubicBezTo>
                    <a:pt x="111" y="41"/>
                    <a:pt x="109" y="45"/>
                    <a:pt x="111" y="47"/>
                  </a:cubicBezTo>
                  <a:cubicBezTo>
                    <a:pt x="113" y="50"/>
                    <a:pt x="115" y="55"/>
                    <a:pt x="118" y="56"/>
                  </a:cubicBezTo>
                  <a:cubicBezTo>
                    <a:pt x="122" y="57"/>
                    <a:pt x="124" y="52"/>
                    <a:pt x="128" y="53"/>
                  </a:cubicBezTo>
                  <a:cubicBezTo>
                    <a:pt x="131" y="54"/>
                    <a:pt x="138" y="51"/>
                    <a:pt x="141" y="53"/>
                  </a:cubicBezTo>
                  <a:close/>
                  <a:moveTo>
                    <a:pt x="1" y="62"/>
                  </a:moveTo>
                  <a:cubicBezTo>
                    <a:pt x="0" y="62"/>
                    <a:pt x="0" y="62"/>
                    <a:pt x="1" y="62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xmlns="" id="{8276EFF6-7537-4AB2-904E-E4856DBE19C7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0512371" y="6981629"/>
              <a:ext cx="1074011" cy="1729861"/>
            </a:xfrm>
            <a:custGeom>
              <a:avLst/>
              <a:gdLst/>
              <a:ahLst/>
              <a:cxnLst>
                <a:cxn ang="0">
                  <a:pos x="4" y="241"/>
                </a:cxn>
                <a:cxn ang="0">
                  <a:pos x="4" y="232"/>
                </a:cxn>
                <a:cxn ang="0">
                  <a:pos x="9" y="217"/>
                </a:cxn>
                <a:cxn ang="0">
                  <a:pos x="21" y="213"/>
                </a:cxn>
                <a:cxn ang="0">
                  <a:pos x="19" y="193"/>
                </a:cxn>
                <a:cxn ang="0">
                  <a:pos x="15" y="176"/>
                </a:cxn>
                <a:cxn ang="0">
                  <a:pos x="31" y="167"/>
                </a:cxn>
                <a:cxn ang="0">
                  <a:pos x="37" y="152"/>
                </a:cxn>
                <a:cxn ang="0">
                  <a:pos x="45" y="143"/>
                </a:cxn>
                <a:cxn ang="0">
                  <a:pos x="56" y="148"/>
                </a:cxn>
                <a:cxn ang="0">
                  <a:pos x="64" y="137"/>
                </a:cxn>
                <a:cxn ang="0">
                  <a:pos x="72" y="124"/>
                </a:cxn>
                <a:cxn ang="0">
                  <a:pos x="80" y="116"/>
                </a:cxn>
                <a:cxn ang="0">
                  <a:pos x="79" y="98"/>
                </a:cxn>
                <a:cxn ang="0">
                  <a:pos x="71" y="87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60" y="63"/>
                </a:cxn>
                <a:cxn ang="0">
                  <a:pos x="77" y="40"/>
                </a:cxn>
                <a:cxn ang="0">
                  <a:pos x="90" y="18"/>
                </a:cxn>
                <a:cxn ang="0">
                  <a:pos x="101" y="1"/>
                </a:cxn>
                <a:cxn ang="0">
                  <a:pos x="121" y="5"/>
                </a:cxn>
                <a:cxn ang="0">
                  <a:pos x="138" y="12"/>
                </a:cxn>
                <a:cxn ang="0">
                  <a:pos x="145" y="26"/>
                </a:cxn>
                <a:cxn ang="0">
                  <a:pos x="139" y="53"/>
                </a:cxn>
                <a:cxn ang="0">
                  <a:pos x="135" y="70"/>
                </a:cxn>
                <a:cxn ang="0">
                  <a:pos x="126" y="85"/>
                </a:cxn>
                <a:cxn ang="0">
                  <a:pos x="123" y="104"/>
                </a:cxn>
                <a:cxn ang="0">
                  <a:pos x="120" y="127"/>
                </a:cxn>
                <a:cxn ang="0">
                  <a:pos x="122" y="144"/>
                </a:cxn>
                <a:cxn ang="0">
                  <a:pos x="126" y="160"/>
                </a:cxn>
                <a:cxn ang="0">
                  <a:pos x="126" y="171"/>
                </a:cxn>
                <a:cxn ang="0">
                  <a:pos x="116" y="173"/>
                </a:cxn>
                <a:cxn ang="0">
                  <a:pos x="107" y="175"/>
                </a:cxn>
                <a:cxn ang="0">
                  <a:pos x="94" y="194"/>
                </a:cxn>
                <a:cxn ang="0">
                  <a:pos x="84" y="203"/>
                </a:cxn>
                <a:cxn ang="0">
                  <a:pos x="94" y="217"/>
                </a:cxn>
                <a:cxn ang="0">
                  <a:pos x="98" y="238"/>
                </a:cxn>
                <a:cxn ang="0">
                  <a:pos x="86" y="243"/>
                </a:cxn>
                <a:cxn ang="0">
                  <a:pos x="70" y="232"/>
                </a:cxn>
                <a:cxn ang="0">
                  <a:pos x="75" y="250"/>
                </a:cxn>
                <a:cxn ang="0">
                  <a:pos x="82" y="272"/>
                </a:cxn>
                <a:cxn ang="0">
                  <a:pos x="68" y="270"/>
                </a:cxn>
                <a:cxn ang="0">
                  <a:pos x="56" y="273"/>
                </a:cxn>
                <a:cxn ang="0">
                  <a:pos x="54" y="257"/>
                </a:cxn>
                <a:cxn ang="0">
                  <a:pos x="36" y="255"/>
                </a:cxn>
                <a:cxn ang="0">
                  <a:pos x="26" y="247"/>
                </a:cxn>
                <a:cxn ang="0">
                  <a:pos x="15" y="240"/>
                </a:cxn>
              </a:cxnLst>
              <a:rect l="0" t="0" r="r" b="b"/>
              <a:pathLst>
                <a:path w="146" h="276">
                  <a:moveTo>
                    <a:pt x="5" y="246"/>
                  </a:moveTo>
                  <a:cubicBezTo>
                    <a:pt x="5" y="244"/>
                    <a:pt x="4" y="242"/>
                    <a:pt x="4" y="241"/>
                  </a:cubicBezTo>
                  <a:cubicBezTo>
                    <a:pt x="3" y="238"/>
                    <a:pt x="0" y="238"/>
                    <a:pt x="0" y="236"/>
                  </a:cubicBezTo>
                  <a:cubicBezTo>
                    <a:pt x="0" y="234"/>
                    <a:pt x="3" y="234"/>
                    <a:pt x="4" y="232"/>
                  </a:cubicBezTo>
                  <a:cubicBezTo>
                    <a:pt x="5" y="230"/>
                    <a:pt x="7" y="227"/>
                    <a:pt x="8" y="225"/>
                  </a:cubicBezTo>
                  <a:cubicBezTo>
                    <a:pt x="9" y="222"/>
                    <a:pt x="8" y="219"/>
                    <a:pt x="9" y="217"/>
                  </a:cubicBezTo>
                  <a:cubicBezTo>
                    <a:pt x="10" y="215"/>
                    <a:pt x="11" y="214"/>
                    <a:pt x="13" y="214"/>
                  </a:cubicBezTo>
                  <a:cubicBezTo>
                    <a:pt x="16" y="213"/>
                    <a:pt x="20" y="217"/>
                    <a:pt x="21" y="213"/>
                  </a:cubicBezTo>
                  <a:cubicBezTo>
                    <a:pt x="23" y="209"/>
                    <a:pt x="23" y="199"/>
                    <a:pt x="23" y="195"/>
                  </a:cubicBezTo>
                  <a:cubicBezTo>
                    <a:pt x="22" y="191"/>
                    <a:pt x="19" y="195"/>
                    <a:pt x="19" y="193"/>
                  </a:cubicBezTo>
                  <a:cubicBezTo>
                    <a:pt x="18" y="190"/>
                    <a:pt x="21" y="184"/>
                    <a:pt x="20" y="181"/>
                  </a:cubicBezTo>
                  <a:cubicBezTo>
                    <a:pt x="20" y="178"/>
                    <a:pt x="16" y="178"/>
                    <a:pt x="15" y="176"/>
                  </a:cubicBezTo>
                  <a:cubicBezTo>
                    <a:pt x="14" y="174"/>
                    <a:pt x="14" y="174"/>
                    <a:pt x="17" y="172"/>
                  </a:cubicBezTo>
                  <a:cubicBezTo>
                    <a:pt x="20" y="170"/>
                    <a:pt x="28" y="170"/>
                    <a:pt x="31" y="167"/>
                  </a:cubicBezTo>
                  <a:cubicBezTo>
                    <a:pt x="34" y="163"/>
                    <a:pt x="30" y="155"/>
                    <a:pt x="32" y="152"/>
                  </a:cubicBezTo>
                  <a:cubicBezTo>
                    <a:pt x="33" y="149"/>
                    <a:pt x="36" y="153"/>
                    <a:pt x="37" y="152"/>
                  </a:cubicBezTo>
                  <a:cubicBezTo>
                    <a:pt x="39" y="150"/>
                    <a:pt x="38" y="145"/>
                    <a:pt x="40" y="143"/>
                  </a:cubicBezTo>
                  <a:cubicBezTo>
                    <a:pt x="41" y="142"/>
                    <a:pt x="43" y="142"/>
                    <a:pt x="45" y="143"/>
                  </a:cubicBezTo>
                  <a:cubicBezTo>
                    <a:pt x="46" y="144"/>
                    <a:pt x="46" y="148"/>
                    <a:pt x="48" y="149"/>
                  </a:cubicBezTo>
                  <a:cubicBezTo>
                    <a:pt x="50" y="151"/>
                    <a:pt x="54" y="150"/>
                    <a:pt x="56" y="148"/>
                  </a:cubicBezTo>
                  <a:cubicBezTo>
                    <a:pt x="58" y="147"/>
                    <a:pt x="56" y="143"/>
                    <a:pt x="57" y="141"/>
                  </a:cubicBezTo>
                  <a:cubicBezTo>
                    <a:pt x="59" y="139"/>
                    <a:pt x="63" y="140"/>
                    <a:pt x="64" y="137"/>
                  </a:cubicBezTo>
                  <a:cubicBezTo>
                    <a:pt x="65" y="134"/>
                    <a:pt x="62" y="127"/>
                    <a:pt x="64" y="124"/>
                  </a:cubicBezTo>
                  <a:cubicBezTo>
                    <a:pt x="66" y="121"/>
                    <a:pt x="70" y="123"/>
                    <a:pt x="72" y="124"/>
                  </a:cubicBezTo>
                  <a:cubicBezTo>
                    <a:pt x="75" y="125"/>
                    <a:pt x="77" y="131"/>
                    <a:pt x="80" y="129"/>
                  </a:cubicBezTo>
                  <a:cubicBezTo>
                    <a:pt x="82" y="126"/>
                    <a:pt x="81" y="119"/>
                    <a:pt x="80" y="116"/>
                  </a:cubicBezTo>
                  <a:cubicBezTo>
                    <a:pt x="80" y="112"/>
                    <a:pt x="75" y="111"/>
                    <a:pt x="74" y="108"/>
                  </a:cubicBezTo>
                  <a:cubicBezTo>
                    <a:pt x="74" y="105"/>
                    <a:pt x="78" y="101"/>
                    <a:pt x="79" y="98"/>
                  </a:cubicBezTo>
                  <a:cubicBezTo>
                    <a:pt x="79" y="95"/>
                    <a:pt x="79" y="92"/>
                    <a:pt x="77" y="90"/>
                  </a:cubicBezTo>
                  <a:cubicBezTo>
                    <a:pt x="76" y="88"/>
                    <a:pt x="73" y="87"/>
                    <a:pt x="71" y="87"/>
                  </a:cubicBezTo>
                  <a:cubicBezTo>
                    <a:pt x="69" y="86"/>
                    <a:pt x="66" y="87"/>
                    <a:pt x="65" y="85"/>
                  </a:cubicBezTo>
                  <a:cubicBezTo>
                    <a:pt x="63" y="84"/>
                    <a:pt x="63" y="81"/>
                    <a:pt x="65" y="79"/>
                  </a:cubicBezTo>
                  <a:cubicBezTo>
                    <a:pt x="67" y="78"/>
                    <a:pt x="72" y="79"/>
                    <a:pt x="74" y="78"/>
                  </a:cubicBezTo>
                  <a:cubicBezTo>
                    <a:pt x="76" y="77"/>
                    <a:pt x="77" y="75"/>
                    <a:pt x="75" y="73"/>
                  </a:cubicBezTo>
                  <a:cubicBezTo>
                    <a:pt x="73" y="72"/>
                    <a:pt x="66" y="71"/>
                    <a:pt x="64" y="69"/>
                  </a:cubicBezTo>
                  <a:cubicBezTo>
                    <a:pt x="61" y="67"/>
                    <a:pt x="59" y="67"/>
                    <a:pt x="60" y="63"/>
                  </a:cubicBezTo>
                  <a:cubicBezTo>
                    <a:pt x="62" y="59"/>
                    <a:pt x="68" y="53"/>
                    <a:pt x="70" y="49"/>
                  </a:cubicBezTo>
                  <a:cubicBezTo>
                    <a:pt x="73" y="45"/>
                    <a:pt x="75" y="44"/>
                    <a:pt x="77" y="40"/>
                  </a:cubicBezTo>
                  <a:cubicBezTo>
                    <a:pt x="79" y="35"/>
                    <a:pt x="80" y="27"/>
                    <a:pt x="82" y="23"/>
                  </a:cubicBezTo>
                  <a:cubicBezTo>
                    <a:pt x="84" y="20"/>
                    <a:pt x="88" y="21"/>
                    <a:pt x="90" y="18"/>
                  </a:cubicBezTo>
                  <a:cubicBezTo>
                    <a:pt x="92" y="15"/>
                    <a:pt x="92" y="11"/>
                    <a:pt x="94" y="8"/>
                  </a:cubicBezTo>
                  <a:cubicBezTo>
                    <a:pt x="96" y="5"/>
                    <a:pt x="98" y="2"/>
                    <a:pt x="101" y="1"/>
                  </a:cubicBezTo>
                  <a:cubicBezTo>
                    <a:pt x="104" y="0"/>
                    <a:pt x="108" y="1"/>
                    <a:pt x="112" y="2"/>
                  </a:cubicBezTo>
                  <a:cubicBezTo>
                    <a:pt x="115" y="2"/>
                    <a:pt x="117" y="4"/>
                    <a:pt x="121" y="5"/>
                  </a:cubicBezTo>
                  <a:cubicBezTo>
                    <a:pt x="124" y="6"/>
                    <a:pt x="130" y="5"/>
                    <a:pt x="133" y="6"/>
                  </a:cubicBezTo>
                  <a:cubicBezTo>
                    <a:pt x="136" y="7"/>
                    <a:pt x="136" y="11"/>
                    <a:pt x="138" y="12"/>
                  </a:cubicBezTo>
                  <a:cubicBezTo>
                    <a:pt x="140" y="13"/>
                    <a:pt x="142" y="13"/>
                    <a:pt x="144" y="13"/>
                  </a:cubicBezTo>
                  <a:cubicBezTo>
                    <a:pt x="144" y="15"/>
                    <a:pt x="146" y="22"/>
                    <a:pt x="145" y="26"/>
                  </a:cubicBezTo>
                  <a:cubicBezTo>
                    <a:pt x="144" y="29"/>
                    <a:pt x="141" y="28"/>
                    <a:pt x="140" y="33"/>
                  </a:cubicBezTo>
                  <a:cubicBezTo>
                    <a:pt x="139" y="38"/>
                    <a:pt x="140" y="49"/>
                    <a:pt x="139" y="53"/>
                  </a:cubicBezTo>
                  <a:cubicBezTo>
                    <a:pt x="138" y="58"/>
                    <a:pt x="134" y="55"/>
                    <a:pt x="133" y="58"/>
                  </a:cubicBezTo>
                  <a:cubicBezTo>
                    <a:pt x="133" y="61"/>
                    <a:pt x="137" y="67"/>
                    <a:pt x="135" y="70"/>
                  </a:cubicBezTo>
                  <a:cubicBezTo>
                    <a:pt x="133" y="73"/>
                    <a:pt x="126" y="68"/>
                    <a:pt x="124" y="72"/>
                  </a:cubicBezTo>
                  <a:cubicBezTo>
                    <a:pt x="122" y="75"/>
                    <a:pt x="126" y="82"/>
                    <a:pt x="126" y="85"/>
                  </a:cubicBezTo>
                  <a:cubicBezTo>
                    <a:pt x="125" y="88"/>
                    <a:pt x="122" y="88"/>
                    <a:pt x="121" y="91"/>
                  </a:cubicBezTo>
                  <a:cubicBezTo>
                    <a:pt x="121" y="94"/>
                    <a:pt x="123" y="100"/>
                    <a:pt x="123" y="104"/>
                  </a:cubicBezTo>
                  <a:cubicBezTo>
                    <a:pt x="123" y="109"/>
                    <a:pt x="122" y="114"/>
                    <a:pt x="122" y="117"/>
                  </a:cubicBezTo>
                  <a:cubicBezTo>
                    <a:pt x="121" y="121"/>
                    <a:pt x="121" y="125"/>
                    <a:pt x="120" y="127"/>
                  </a:cubicBezTo>
                  <a:cubicBezTo>
                    <a:pt x="119" y="130"/>
                    <a:pt x="116" y="131"/>
                    <a:pt x="117" y="134"/>
                  </a:cubicBezTo>
                  <a:cubicBezTo>
                    <a:pt x="117" y="137"/>
                    <a:pt x="121" y="140"/>
                    <a:pt x="122" y="144"/>
                  </a:cubicBezTo>
                  <a:cubicBezTo>
                    <a:pt x="123" y="147"/>
                    <a:pt x="119" y="151"/>
                    <a:pt x="120" y="154"/>
                  </a:cubicBezTo>
                  <a:cubicBezTo>
                    <a:pt x="121" y="157"/>
                    <a:pt x="125" y="157"/>
                    <a:pt x="126" y="160"/>
                  </a:cubicBezTo>
                  <a:cubicBezTo>
                    <a:pt x="126" y="162"/>
                    <a:pt x="122" y="163"/>
                    <a:pt x="123" y="167"/>
                  </a:cubicBezTo>
                  <a:cubicBezTo>
                    <a:pt x="124" y="168"/>
                    <a:pt x="124" y="169"/>
                    <a:pt x="126" y="171"/>
                  </a:cubicBezTo>
                  <a:cubicBezTo>
                    <a:pt x="122" y="169"/>
                    <a:pt x="119" y="167"/>
                    <a:pt x="117" y="167"/>
                  </a:cubicBezTo>
                  <a:cubicBezTo>
                    <a:pt x="113" y="168"/>
                    <a:pt x="116" y="171"/>
                    <a:pt x="116" y="173"/>
                  </a:cubicBezTo>
                  <a:cubicBezTo>
                    <a:pt x="116" y="175"/>
                    <a:pt x="120" y="178"/>
                    <a:pt x="117" y="179"/>
                  </a:cubicBezTo>
                  <a:cubicBezTo>
                    <a:pt x="114" y="180"/>
                    <a:pt x="110" y="172"/>
                    <a:pt x="107" y="175"/>
                  </a:cubicBezTo>
                  <a:cubicBezTo>
                    <a:pt x="103" y="178"/>
                    <a:pt x="106" y="188"/>
                    <a:pt x="104" y="192"/>
                  </a:cubicBezTo>
                  <a:cubicBezTo>
                    <a:pt x="101" y="196"/>
                    <a:pt x="98" y="194"/>
                    <a:pt x="94" y="194"/>
                  </a:cubicBezTo>
                  <a:cubicBezTo>
                    <a:pt x="91" y="194"/>
                    <a:pt x="85" y="192"/>
                    <a:pt x="82" y="194"/>
                  </a:cubicBezTo>
                  <a:cubicBezTo>
                    <a:pt x="80" y="196"/>
                    <a:pt x="84" y="201"/>
                    <a:pt x="84" y="203"/>
                  </a:cubicBezTo>
                  <a:cubicBezTo>
                    <a:pt x="84" y="204"/>
                    <a:pt x="85" y="209"/>
                    <a:pt x="87" y="211"/>
                  </a:cubicBezTo>
                  <a:cubicBezTo>
                    <a:pt x="89" y="212"/>
                    <a:pt x="94" y="217"/>
                    <a:pt x="94" y="217"/>
                  </a:cubicBezTo>
                  <a:cubicBezTo>
                    <a:pt x="94" y="217"/>
                    <a:pt x="97" y="222"/>
                    <a:pt x="98" y="225"/>
                  </a:cubicBezTo>
                  <a:cubicBezTo>
                    <a:pt x="98" y="227"/>
                    <a:pt x="98" y="237"/>
                    <a:pt x="98" y="238"/>
                  </a:cubicBezTo>
                  <a:cubicBezTo>
                    <a:pt x="97" y="239"/>
                    <a:pt x="95" y="242"/>
                    <a:pt x="93" y="243"/>
                  </a:cubicBezTo>
                  <a:cubicBezTo>
                    <a:pt x="91" y="244"/>
                    <a:pt x="89" y="245"/>
                    <a:pt x="86" y="243"/>
                  </a:cubicBezTo>
                  <a:cubicBezTo>
                    <a:pt x="83" y="242"/>
                    <a:pt x="81" y="236"/>
                    <a:pt x="78" y="234"/>
                  </a:cubicBezTo>
                  <a:cubicBezTo>
                    <a:pt x="75" y="233"/>
                    <a:pt x="72" y="229"/>
                    <a:pt x="70" y="232"/>
                  </a:cubicBezTo>
                  <a:cubicBezTo>
                    <a:pt x="68" y="235"/>
                    <a:pt x="70" y="242"/>
                    <a:pt x="71" y="245"/>
                  </a:cubicBezTo>
                  <a:cubicBezTo>
                    <a:pt x="72" y="248"/>
                    <a:pt x="74" y="249"/>
                    <a:pt x="75" y="250"/>
                  </a:cubicBezTo>
                  <a:cubicBezTo>
                    <a:pt x="77" y="252"/>
                    <a:pt x="80" y="251"/>
                    <a:pt x="81" y="255"/>
                  </a:cubicBezTo>
                  <a:cubicBezTo>
                    <a:pt x="82" y="259"/>
                    <a:pt x="83" y="268"/>
                    <a:pt x="82" y="272"/>
                  </a:cubicBezTo>
                  <a:cubicBezTo>
                    <a:pt x="80" y="276"/>
                    <a:pt x="77" y="275"/>
                    <a:pt x="75" y="274"/>
                  </a:cubicBezTo>
                  <a:cubicBezTo>
                    <a:pt x="72" y="274"/>
                    <a:pt x="70" y="271"/>
                    <a:pt x="68" y="270"/>
                  </a:cubicBezTo>
                  <a:cubicBezTo>
                    <a:pt x="66" y="269"/>
                    <a:pt x="66" y="266"/>
                    <a:pt x="63" y="267"/>
                  </a:cubicBezTo>
                  <a:cubicBezTo>
                    <a:pt x="60" y="267"/>
                    <a:pt x="58" y="273"/>
                    <a:pt x="56" y="273"/>
                  </a:cubicBezTo>
                  <a:cubicBezTo>
                    <a:pt x="53" y="273"/>
                    <a:pt x="55" y="269"/>
                    <a:pt x="54" y="267"/>
                  </a:cubicBezTo>
                  <a:cubicBezTo>
                    <a:pt x="54" y="264"/>
                    <a:pt x="55" y="259"/>
                    <a:pt x="54" y="257"/>
                  </a:cubicBezTo>
                  <a:cubicBezTo>
                    <a:pt x="52" y="254"/>
                    <a:pt x="48" y="253"/>
                    <a:pt x="45" y="253"/>
                  </a:cubicBezTo>
                  <a:cubicBezTo>
                    <a:pt x="42" y="252"/>
                    <a:pt x="39" y="254"/>
                    <a:pt x="36" y="255"/>
                  </a:cubicBezTo>
                  <a:cubicBezTo>
                    <a:pt x="33" y="255"/>
                    <a:pt x="29" y="256"/>
                    <a:pt x="27" y="255"/>
                  </a:cubicBezTo>
                  <a:cubicBezTo>
                    <a:pt x="24" y="253"/>
                    <a:pt x="27" y="249"/>
                    <a:pt x="26" y="247"/>
                  </a:cubicBezTo>
                  <a:cubicBezTo>
                    <a:pt x="24" y="245"/>
                    <a:pt x="21" y="245"/>
                    <a:pt x="19" y="244"/>
                  </a:cubicBezTo>
                  <a:cubicBezTo>
                    <a:pt x="17" y="243"/>
                    <a:pt x="21" y="241"/>
                    <a:pt x="15" y="240"/>
                  </a:cubicBezTo>
                  <a:cubicBezTo>
                    <a:pt x="12" y="240"/>
                    <a:pt x="9" y="243"/>
                    <a:pt x="5" y="246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FB966D7D-9C79-47ED-905D-0F61220E3E39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296647" y="7968542"/>
              <a:ext cx="1097759" cy="1222136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79" y="17"/>
                </a:cxn>
                <a:cxn ang="0">
                  <a:pos x="92" y="22"/>
                </a:cxn>
                <a:cxn ang="0">
                  <a:pos x="109" y="13"/>
                </a:cxn>
                <a:cxn ang="0">
                  <a:pos x="137" y="12"/>
                </a:cxn>
                <a:cxn ang="0">
                  <a:pos x="144" y="26"/>
                </a:cxn>
                <a:cxn ang="0">
                  <a:pos x="148" y="33"/>
                </a:cxn>
                <a:cxn ang="0">
                  <a:pos x="144" y="39"/>
                </a:cxn>
                <a:cxn ang="0">
                  <a:pos x="140" y="56"/>
                </a:cxn>
                <a:cxn ang="0">
                  <a:pos x="142" y="65"/>
                </a:cxn>
                <a:cxn ang="0">
                  <a:pos x="143" y="79"/>
                </a:cxn>
                <a:cxn ang="0">
                  <a:pos x="138" y="91"/>
                </a:cxn>
                <a:cxn ang="0">
                  <a:pos x="131" y="94"/>
                </a:cxn>
                <a:cxn ang="0">
                  <a:pos x="116" y="99"/>
                </a:cxn>
                <a:cxn ang="0">
                  <a:pos x="107" y="114"/>
                </a:cxn>
                <a:cxn ang="0">
                  <a:pos x="105" y="124"/>
                </a:cxn>
                <a:cxn ang="0">
                  <a:pos x="99" y="132"/>
                </a:cxn>
                <a:cxn ang="0">
                  <a:pos x="89" y="126"/>
                </a:cxn>
                <a:cxn ang="0">
                  <a:pos x="80" y="133"/>
                </a:cxn>
                <a:cxn ang="0">
                  <a:pos x="70" y="149"/>
                </a:cxn>
                <a:cxn ang="0">
                  <a:pos x="56" y="155"/>
                </a:cxn>
                <a:cxn ang="0">
                  <a:pos x="51" y="170"/>
                </a:cxn>
                <a:cxn ang="0">
                  <a:pos x="58" y="187"/>
                </a:cxn>
                <a:cxn ang="0">
                  <a:pos x="40" y="188"/>
                </a:cxn>
                <a:cxn ang="0">
                  <a:pos x="26" y="195"/>
                </a:cxn>
                <a:cxn ang="0">
                  <a:pos x="19" y="171"/>
                </a:cxn>
                <a:cxn ang="0">
                  <a:pos x="11" y="151"/>
                </a:cxn>
                <a:cxn ang="0">
                  <a:pos x="1" y="126"/>
                </a:cxn>
                <a:cxn ang="0">
                  <a:pos x="6" y="106"/>
                </a:cxn>
                <a:cxn ang="0">
                  <a:pos x="13" y="90"/>
                </a:cxn>
                <a:cxn ang="0">
                  <a:pos x="24" y="74"/>
                </a:cxn>
                <a:cxn ang="0">
                  <a:pos x="30" y="61"/>
                </a:cxn>
                <a:cxn ang="0">
                  <a:pos x="49" y="58"/>
                </a:cxn>
                <a:cxn ang="0">
                  <a:pos x="56" y="33"/>
                </a:cxn>
                <a:cxn ang="0">
                  <a:pos x="56" y="18"/>
                </a:cxn>
                <a:cxn ang="0">
                  <a:pos x="18" y="170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49" h="195">
                  <a:moveTo>
                    <a:pt x="56" y="18"/>
                  </a:moveTo>
                  <a:cubicBezTo>
                    <a:pt x="59" y="20"/>
                    <a:pt x="65" y="20"/>
                    <a:pt x="69" y="21"/>
                  </a:cubicBezTo>
                  <a:cubicBezTo>
                    <a:pt x="72" y="22"/>
                    <a:pt x="73" y="26"/>
                    <a:pt x="76" y="25"/>
                  </a:cubicBezTo>
                  <a:cubicBezTo>
                    <a:pt x="78" y="24"/>
                    <a:pt x="77" y="19"/>
                    <a:pt x="79" y="17"/>
                  </a:cubicBezTo>
                  <a:cubicBezTo>
                    <a:pt x="81" y="16"/>
                    <a:pt x="83" y="16"/>
                    <a:pt x="85" y="17"/>
                  </a:cubicBezTo>
                  <a:cubicBezTo>
                    <a:pt x="88" y="18"/>
                    <a:pt x="88" y="21"/>
                    <a:pt x="92" y="22"/>
                  </a:cubicBezTo>
                  <a:cubicBezTo>
                    <a:pt x="96" y="23"/>
                    <a:pt x="102" y="24"/>
                    <a:pt x="106" y="22"/>
                  </a:cubicBezTo>
                  <a:cubicBezTo>
                    <a:pt x="109" y="20"/>
                    <a:pt x="106" y="15"/>
                    <a:pt x="109" y="13"/>
                  </a:cubicBezTo>
                  <a:cubicBezTo>
                    <a:pt x="111" y="11"/>
                    <a:pt x="114" y="12"/>
                    <a:pt x="119" y="12"/>
                  </a:cubicBezTo>
                  <a:cubicBezTo>
                    <a:pt x="123" y="11"/>
                    <a:pt x="131" y="12"/>
                    <a:pt x="137" y="12"/>
                  </a:cubicBezTo>
                  <a:cubicBezTo>
                    <a:pt x="139" y="14"/>
                    <a:pt x="141" y="16"/>
                    <a:pt x="142" y="18"/>
                  </a:cubicBezTo>
                  <a:cubicBezTo>
                    <a:pt x="145" y="23"/>
                    <a:pt x="144" y="24"/>
                    <a:pt x="144" y="26"/>
                  </a:cubicBezTo>
                  <a:cubicBezTo>
                    <a:pt x="144" y="29"/>
                    <a:pt x="143" y="30"/>
                    <a:pt x="144" y="31"/>
                  </a:cubicBezTo>
                  <a:cubicBezTo>
                    <a:pt x="144" y="33"/>
                    <a:pt x="147" y="32"/>
                    <a:pt x="148" y="33"/>
                  </a:cubicBezTo>
                  <a:cubicBezTo>
                    <a:pt x="149" y="34"/>
                    <a:pt x="149" y="36"/>
                    <a:pt x="148" y="37"/>
                  </a:cubicBezTo>
                  <a:cubicBezTo>
                    <a:pt x="147" y="38"/>
                    <a:pt x="145" y="36"/>
                    <a:pt x="144" y="39"/>
                  </a:cubicBezTo>
                  <a:cubicBezTo>
                    <a:pt x="143" y="42"/>
                    <a:pt x="144" y="48"/>
                    <a:pt x="144" y="51"/>
                  </a:cubicBezTo>
                  <a:cubicBezTo>
                    <a:pt x="143" y="54"/>
                    <a:pt x="141" y="54"/>
                    <a:pt x="140" y="56"/>
                  </a:cubicBezTo>
                  <a:cubicBezTo>
                    <a:pt x="139" y="58"/>
                    <a:pt x="137" y="59"/>
                    <a:pt x="138" y="61"/>
                  </a:cubicBezTo>
                  <a:cubicBezTo>
                    <a:pt x="138" y="63"/>
                    <a:pt x="141" y="63"/>
                    <a:pt x="142" y="65"/>
                  </a:cubicBezTo>
                  <a:cubicBezTo>
                    <a:pt x="143" y="67"/>
                    <a:pt x="145" y="69"/>
                    <a:pt x="145" y="72"/>
                  </a:cubicBezTo>
                  <a:cubicBezTo>
                    <a:pt x="145" y="74"/>
                    <a:pt x="144" y="77"/>
                    <a:pt x="143" y="79"/>
                  </a:cubicBezTo>
                  <a:cubicBezTo>
                    <a:pt x="142" y="81"/>
                    <a:pt x="139" y="79"/>
                    <a:pt x="138" y="81"/>
                  </a:cubicBezTo>
                  <a:cubicBezTo>
                    <a:pt x="137" y="83"/>
                    <a:pt x="137" y="88"/>
                    <a:pt x="138" y="91"/>
                  </a:cubicBezTo>
                  <a:cubicBezTo>
                    <a:pt x="138" y="91"/>
                    <a:pt x="138" y="92"/>
                    <a:pt x="138" y="92"/>
                  </a:cubicBezTo>
                  <a:cubicBezTo>
                    <a:pt x="135" y="93"/>
                    <a:pt x="133" y="93"/>
                    <a:pt x="131" y="94"/>
                  </a:cubicBezTo>
                  <a:cubicBezTo>
                    <a:pt x="127" y="96"/>
                    <a:pt x="130" y="100"/>
                    <a:pt x="127" y="101"/>
                  </a:cubicBezTo>
                  <a:cubicBezTo>
                    <a:pt x="124" y="102"/>
                    <a:pt x="120" y="99"/>
                    <a:pt x="116" y="99"/>
                  </a:cubicBezTo>
                  <a:cubicBezTo>
                    <a:pt x="113" y="100"/>
                    <a:pt x="109" y="101"/>
                    <a:pt x="107" y="104"/>
                  </a:cubicBezTo>
                  <a:cubicBezTo>
                    <a:pt x="105" y="107"/>
                    <a:pt x="108" y="111"/>
                    <a:pt x="107" y="114"/>
                  </a:cubicBezTo>
                  <a:cubicBezTo>
                    <a:pt x="106" y="116"/>
                    <a:pt x="103" y="115"/>
                    <a:pt x="102" y="118"/>
                  </a:cubicBezTo>
                  <a:cubicBezTo>
                    <a:pt x="102" y="120"/>
                    <a:pt x="104" y="122"/>
                    <a:pt x="105" y="124"/>
                  </a:cubicBezTo>
                  <a:cubicBezTo>
                    <a:pt x="106" y="127"/>
                    <a:pt x="109" y="130"/>
                    <a:pt x="107" y="132"/>
                  </a:cubicBezTo>
                  <a:cubicBezTo>
                    <a:pt x="105" y="134"/>
                    <a:pt x="102" y="133"/>
                    <a:pt x="99" y="132"/>
                  </a:cubicBezTo>
                  <a:cubicBezTo>
                    <a:pt x="97" y="130"/>
                    <a:pt x="96" y="124"/>
                    <a:pt x="94" y="123"/>
                  </a:cubicBezTo>
                  <a:cubicBezTo>
                    <a:pt x="91" y="122"/>
                    <a:pt x="90" y="125"/>
                    <a:pt x="89" y="126"/>
                  </a:cubicBezTo>
                  <a:cubicBezTo>
                    <a:pt x="88" y="128"/>
                    <a:pt x="90" y="130"/>
                    <a:pt x="88" y="132"/>
                  </a:cubicBezTo>
                  <a:cubicBezTo>
                    <a:pt x="86" y="133"/>
                    <a:pt x="82" y="132"/>
                    <a:pt x="80" y="133"/>
                  </a:cubicBezTo>
                  <a:cubicBezTo>
                    <a:pt x="77" y="134"/>
                    <a:pt x="75" y="134"/>
                    <a:pt x="73" y="137"/>
                  </a:cubicBezTo>
                  <a:cubicBezTo>
                    <a:pt x="71" y="140"/>
                    <a:pt x="72" y="146"/>
                    <a:pt x="70" y="149"/>
                  </a:cubicBezTo>
                  <a:cubicBezTo>
                    <a:pt x="68" y="152"/>
                    <a:pt x="65" y="152"/>
                    <a:pt x="63" y="153"/>
                  </a:cubicBezTo>
                  <a:cubicBezTo>
                    <a:pt x="60" y="154"/>
                    <a:pt x="58" y="154"/>
                    <a:pt x="56" y="155"/>
                  </a:cubicBezTo>
                  <a:cubicBezTo>
                    <a:pt x="54" y="156"/>
                    <a:pt x="52" y="157"/>
                    <a:pt x="51" y="159"/>
                  </a:cubicBezTo>
                  <a:cubicBezTo>
                    <a:pt x="50" y="162"/>
                    <a:pt x="50" y="167"/>
                    <a:pt x="51" y="170"/>
                  </a:cubicBezTo>
                  <a:cubicBezTo>
                    <a:pt x="52" y="173"/>
                    <a:pt x="55" y="174"/>
                    <a:pt x="56" y="177"/>
                  </a:cubicBezTo>
                  <a:cubicBezTo>
                    <a:pt x="57" y="180"/>
                    <a:pt x="59" y="184"/>
                    <a:pt x="58" y="187"/>
                  </a:cubicBezTo>
                  <a:cubicBezTo>
                    <a:pt x="57" y="190"/>
                    <a:pt x="54" y="193"/>
                    <a:pt x="51" y="193"/>
                  </a:cubicBezTo>
                  <a:cubicBezTo>
                    <a:pt x="47" y="193"/>
                    <a:pt x="43" y="188"/>
                    <a:pt x="40" y="188"/>
                  </a:cubicBezTo>
                  <a:cubicBezTo>
                    <a:pt x="37" y="188"/>
                    <a:pt x="37" y="190"/>
                    <a:pt x="32" y="191"/>
                  </a:cubicBezTo>
                  <a:cubicBezTo>
                    <a:pt x="30" y="191"/>
                    <a:pt x="28" y="194"/>
                    <a:pt x="26" y="195"/>
                  </a:cubicBezTo>
                  <a:cubicBezTo>
                    <a:pt x="26" y="192"/>
                    <a:pt x="27" y="190"/>
                    <a:pt x="26" y="187"/>
                  </a:cubicBezTo>
                  <a:cubicBezTo>
                    <a:pt x="25" y="182"/>
                    <a:pt x="22" y="175"/>
                    <a:pt x="19" y="171"/>
                  </a:cubicBezTo>
                  <a:cubicBezTo>
                    <a:pt x="18" y="167"/>
                    <a:pt x="16" y="163"/>
                    <a:pt x="16" y="160"/>
                  </a:cubicBezTo>
                  <a:cubicBezTo>
                    <a:pt x="15" y="152"/>
                    <a:pt x="13" y="154"/>
                    <a:pt x="11" y="151"/>
                  </a:cubicBezTo>
                  <a:cubicBezTo>
                    <a:pt x="9" y="148"/>
                    <a:pt x="7" y="145"/>
                    <a:pt x="5" y="141"/>
                  </a:cubicBezTo>
                  <a:cubicBezTo>
                    <a:pt x="4" y="137"/>
                    <a:pt x="0" y="130"/>
                    <a:pt x="1" y="126"/>
                  </a:cubicBezTo>
                  <a:cubicBezTo>
                    <a:pt x="2" y="122"/>
                    <a:pt x="7" y="121"/>
                    <a:pt x="8" y="118"/>
                  </a:cubicBezTo>
                  <a:cubicBezTo>
                    <a:pt x="9" y="114"/>
                    <a:pt x="6" y="111"/>
                    <a:pt x="6" y="106"/>
                  </a:cubicBezTo>
                  <a:cubicBezTo>
                    <a:pt x="5" y="102"/>
                    <a:pt x="4" y="95"/>
                    <a:pt x="6" y="92"/>
                  </a:cubicBezTo>
                  <a:cubicBezTo>
                    <a:pt x="7" y="88"/>
                    <a:pt x="10" y="92"/>
                    <a:pt x="13" y="90"/>
                  </a:cubicBezTo>
                  <a:cubicBezTo>
                    <a:pt x="17" y="88"/>
                    <a:pt x="22" y="84"/>
                    <a:pt x="24" y="81"/>
                  </a:cubicBezTo>
                  <a:cubicBezTo>
                    <a:pt x="26" y="78"/>
                    <a:pt x="24" y="77"/>
                    <a:pt x="24" y="74"/>
                  </a:cubicBezTo>
                  <a:cubicBezTo>
                    <a:pt x="24" y="71"/>
                    <a:pt x="23" y="67"/>
                    <a:pt x="24" y="65"/>
                  </a:cubicBezTo>
                  <a:cubicBezTo>
                    <a:pt x="25" y="63"/>
                    <a:pt x="27" y="62"/>
                    <a:pt x="30" y="61"/>
                  </a:cubicBezTo>
                  <a:cubicBezTo>
                    <a:pt x="33" y="61"/>
                    <a:pt x="39" y="62"/>
                    <a:pt x="43" y="61"/>
                  </a:cubicBezTo>
                  <a:cubicBezTo>
                    <a:pt x="46" y="61"/>
                    <a:pt x="47" y="60"/>
                    <a:pt x="49" y="58"/>
                  </a:cubicBezTo>
                  <a:cubicBezTo>
                    <a:pt x="52" y="56"/>
                    <a:pt x="55" y="54"/>
                    <a:pt x="57" y="50"/>
                  </a:cubicBezTo>
                  <a:cubicBezTo>
                    <a:pt x="58" y="45"/>
                    <a:pt x="56" y="38"/>
                    <a:pt x="56" y="33"/>
                  </a:cubicBezTo>
                  <a:cubicBezTo>
                    <a:pt x="56" y="29"/>
                    <a:pt x="59" y="31"/>
                    <a:pt x="57" y="23"/>
                  </a:cubicBezTo>
                  <a:cubicBezTo>
                    <a:pt x="57" y="22"/>
                    <a:pt x="57" y="20"/>
                    <a:pt x="56" y="18"/>
                  </a:cubicBezTo>
                  <a:close/>
                  <a:moveTo>
                    <a:pt x="17" y="169"/>
                  </a:moveTo>
                  <a:cubicBezTo>
                    <a:pt x="17" y="169"/>
                    <a:pt x="18" y="170"/>
                    <a:pt x="18" y="170"/>
                  </a:cubicBezTo>
                  <a:cubicBezTo>
                    <a:pt x="18" y="170"/>
                    <a:pt x="17" y="169"/>
                    <a:pt x="17" y="169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1" y="11"/>
                  </a:cubicBezTo>
                  <a:close/>
                  <a:moveTo>
                    <a:pt x="142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lose/>
                  <a:moveTo>
                    <a:pt x="142" y="2"/>
                  </a:move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2"/>
                  </a:cubicBezTo>
                  <a:close/>
                  <a:moveTo>
                    <a:pt x="142" y="1"/>
                  </a:moveTo>
                  <a:cubicBezTo>
                    <a:pt x="143" y="1"/>
                    <a:pt x="143" y="0"/>
                    <a:pt x="143" y="0"/>
                  </a:cubicBezTo>
                  <a:cubicBezTo>
                    <a:pt x="143" y="0"/>
                    <a:pt x="143" y="1"/>
                    <a:pt x="142" y="1"/>
                  </a:cubicBezTo>
                  <a:close/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xmlns="" id="{E1A2FFF8-2C41-478F-AF45-9A832F3FB43B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1760909" y="7505686"/>
              <a:ext cx="1353726" cy="1085094"/>
            </a:xfrm>
            <a:custGeom>
              <a:avLst/>
              <a:gdLst/>
              <a:ahLst/>
              <a:cxnLst>
                <a:cxn ang="0">
                  <a:pos x="151" y="33"/>
                </a:cxn>
                <a:cxn ang="0">
                  <a:pos x="157" y="70"/>
                </a:cxn>
                <a:cxn ang="0">
                  <a:pos x="182" y="86"/>
                </a:cxn>
                <a:cxn ang="0">
                  <a:pos x="182" y="120"/>
                </a:cxn>
                <a:cxn ang="0">
                  <a:pos x="152" y="142"/>
                </a:cxn>
                <a:cxn ang="0">
                  <a:pos x="144" y="144"/>
                </a:cxn>
                <a:cxn ang="0">
                  <a:pos x="132" y="171"/>
                </a:cxn>
                <a:cxn ang="0">
                  <a:pos x="111" y="150"/>
                </a:cxn>
                <a:cxn ang="0">
                  <a:pos x="82" y="160"/>
                </a:cxn>
                <a:cxn ang="0">
                  <a:pos x="61" y="164"/>
                </a:cxn>
                <a:cxn ang="0">
                  <a:pos x="4" y="157"/>
                </a:cxn>
                <a:cxn ang="0">
                  <a:pos x="16" y="132"/>
                </a:cxn>
                <a:cxn ang="0">
                  <a:pos x="19" y="102"/>
                </a:cxn>
                <a:cxn ang="0">
                  <a:pos x="47" y="93"/>
                </a:cxn>
                <a:cxn ang="0">
                  <a:pos x="48" y="75"/>
                </a:cxn>
                <a:cxn ang="0">
                  <a:pos x="48" y="73"/>
                </a:cxn>
                <a:cxn ang="0">
                  <a:pos x="49" y="55"/>
                </a:cxn>
                <a:cxn ang="0">
                  <a:pos x="34" y="46"/>
                </a:cxn>
                <a:cxn ang="0">
                  <a:pos x="22" y="17"/>
                </a:cxn>
                <a:cxn ang="0">
                  <a:pos x="46" y="2"/>
                </a:cxn>
                <a:cxn ang="0">
                  <a:pos x="58" y="1"/>
                </a:cxn>
                <a:cxn ang="0">
                  <a:pos x="91" y="0"/>
                </a:cxn>
                <a:cxn ang="0">
                  <a:pos x="124" y="16"/>
                </a:cxn>
                <a:cxn ang="0">
                  <a:pos x="1" y="1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184" h="173">
                  <a:moveTo>
                    <a:pt x="143" y="19"/>
                  </a:moveTo>
                  <a:cubicBezTo>
                    <a:pt x="144" y="22"/>
                    <a:pt x="145" y="24"/>
                    <a:pt x="146" y="26"/>
                  </a:cubicBezTo>
                  <a:cubicBezTo>
                    <a:pt x="147" y="30"/>
                    <a:pt x="151" y="29"/>
                    <a:pt x="151" y="33"/>
                  </a:cubicBezTo>
                  <a:cubicBezTo>
                    <a:pt x="152" y="37"/>
                    <a:pt x="149" y="42"/>
                    <a:pt x="149" y="48"/>
                  </a:cubicBezTo>
                  <a:cubicBezTo>
                    <a:pt x="148" y="53"/>
                    <a:pt x="146" y="60"/>
                    <a:pt x="148" y="65"/>
                  </a:cubicBezTo>
                  <a:cubicBezTo>
                    <a:pt x="150" y="69"/>
                    <a:pt x="154" y="70"/>
                    <a:pt x="157" y="70"/>
                  </a:cubicBezTo>
                  <a:cubicBezTo>
                    <a:pt x="161" y="71"/>
                    <a:pt x="164" y="65"/>
                    <a:pt x="168" y="66"/>
                  </a:cubicBezTo>
                  <a:cubicBezTo>
                    <a:pt x="171" y="66"/>
                    <a:pt x="172" y="70"/>
                    <a:pt x="174" y="74"/>
                  </a:cubicBezTo>
                  <a:cubicBezTo>
                    <a:pt x="177" y="77"/>
                    <a:pt x="181" y="81"/>
                    <a:pt x="182" y="86"/>
                  </a:cubicBezTo>
                  <a:cubicBezTo>
                    <a:pt x="182" y="91"/>
                    <a:pt x="178" y="98"/>
                    <a:pt x="178" y="101"/>
                  </a:cubicBezTo>
                  <a:cubicBezTo>
                    <a:pt x="178" y="105"/>
                    <a:pt x="181" y="103"/>
                    <a:pt x="182" y="106"/>
                  </a:cubicBezTo>
                  <a:cubicBezTo>
                    <a:pt x="182" y="109"/>
                    <a:pt x="182" y="117"/>
                    <a:pt x="182" y="120"/>
                  </a:cubicBezTo>
                  <a:cubicBezTo>
                    <a:pt x="182" y="122"/>
                    <a:pt x="184" y="132"/>
                    <a:pt x="182" y="133"/>
                  </a:cubicBezTo>
                  <a:cubicBezTo>
                    <a:pt x="180" y="133"/>
                    <a:pt x="166" y="141"/>
                    <a:pt x="164" y="141"/>
                  </a:cubicBezTo>
                  <a:cubicBezTo>
                    <a:pt x="162" y="141"/>
                    <a:pt x="155" y="143"/>
                    <a:pt x="152" y="142"/>
                  </a:cubicBezTo>
                  <a:cubicBezTo>
                    <a:pt x="149" y="140"/>
                    <a:pt x="150" y="135"/>
                    <a:pt x="148" y="133"/>
                  </a:cubicBezTo>
                  <a:cubicBezTo>
                    <a:pt x="146" y="132"/>
                    <a:pt x="143" y="131"/>
                    <a:pt x="142" y="133"/>
                  </a:cubicBezTo>
                  <a:cubicBezTo>
                    <a:pt x="141" y="136"/>
                    <a:pt x="144" y="140"/>
                    <a:pt x="144" y="144"/>
                  </a:cubicBezTo>
                  <a:cubicBezTo>
                    <a:pt x="144" y="149"/>
                    <a:pt x="145" y="154"/>
                    <a:pt x="144" y="158"/>
                  </a:cubicBezTo>
                  <a:cubicBezTo>
                    <a:pt x="143" y="163"/>
                    <a:pt x="141" y="166"/>
                    <a:pt x="139" y="169"/>
                  </a:cubicBezTo>
                  <a:cubicBezTo>
                    <a:pt x="136" y="171"/>
                    <a:pt x="135" y="173"/>
                    <a:pt x="132" y="171"/>
                  </a:cubicBezTo>
                  <a:cubicBezTo>
                    <a:pt x="130" y="170"/>
                    <a:pt x="130" y="164"/>
                    <a:pt x="127" y="162"/>
                  </a:cubicBezTo>
                  <a:cubicBezTo>
                    <a:pt x="124" y="160"/>
                    <a:pt x="120" y="164"/>
                    <a:pt x="117" y="162"/>
                  </a:cubicBezTo>
                  <a:cubicBezTo>
                    <a:pt x="114" y="160"/>
                    <a:pt x="114" y="152"/>
                    <a:pt x="111" y="150"/>
                  </a:cubicBezTo>
                  <a:cubicBezTo>
                    <a:pt x="108" y="149"/>
                    <a:pt x="108" y="155"/>
                    <a:pt x="104" y="155"/>
                  </a:cubicBezTo>
                  <a:cubicBezTo>
                    <a:pt x="100" y="155"/>
                    <a:pt x="92" y="154"/>
                    <a:pt x="87" y="152"/>
                  </a:cubicBezTo>
                  <a:cubicBezTo>
                    <a:pt x="86" y="152"/>
                    <a:pt x="85" y="158"/>
                    <a:pt x="82" y="160"/>
                  </a:cubicBezTo>
                  <a:cubicBezTo>
                    <a:pt x="80" y="161"/>
                    <a:pt x="75" y="159"/>
                    <a:pt x="73" y="162"/>
                  </a:cubicBezTo>
                  <a:cubicBezTo>
                    <a:pt x="70" y="165"/>
                    <a:pt x="72" y="169"/>
                    <a:pt x="69" y="171"/>
                  </a:cubicBezTo>
                  <a:cubicBezTo>
                    <a:pt x="66" y="173"/>
                    <a:pt x="62" y="166"/>
                    <a:pt x="61" y="164"/>
                  </a:cubicBezTo>
                  <a:cubicBezTo>
                    <a:pt x="59" y="159"/>
                    <a:pt x="50" y="168"/>
                    <a:pt x="49" y="164"/>
                  </a:cubicBezTo>
                  <a:cubicBezTo>
                    <a:pt x="48" y="159"/>
                    <a:pt x="45" y="161"/>
                    <a:pt x="45" y="158"/>
                  </a:cubicBezTo>
                  <a:cubicBezTo>
                    <a:pt x="44" y="155"/>
                    <a:pt x="4" y="160"/>
                    <a:pt x="4" y="157"/>
                  </a:cubicBezTo>
                  <a:cubicBezTo>
                    <a:pt x="5" y="156"/>
                    <a:pt x="6" y="155"/>
                    <a:pt x="7" y="154"/>
                  </a:cubicBezTo>
                  <a:cubicBezTo>
                    <a:pt x="9" y="150"/>
                    <a:pt x="7" y="144"/>
                    <a:pt x="9" y="140"/>
                  </a:cubicBezTo>
                  <a:cubicBezTo>
                    <a:pt x="10" y="136"/>
                    <a:pt x="15" y="136"/>
                    <a:pt x="16" y="132"/>
                  </a:cubicBezTo>
                  <a:cubicBezTo>
                    <a:pt x="17" y="129"/>
                    <a:pt x="14" y="125"/>
                    <a:pt x="14" y="121"/>
                  </a:cubicBezTo>
                  <a:cubicBezTo>
                    <a:pt x="15" y="117"/>
                    <a:pt x="20" y="115"/>
                    <a:pt x="19" y="110"/>
                  </a:cubicBezTo>
                  <a:cubicBezTo>
                    <a:pt x="21" y="108"/>
                    <a:pt x="18" y="104"/>
                    <a:pt x="19" y="102"/>
                  </a:cubicBezTo>
                  <a:cubicBezTo>
                    <a:pt x="21" y="99"/>
                    <a:pt x="22" y="97"/>
                    <a:pt x="26" y="96"/>
                  </a:cubicBezTo>
                  <a:cubicBezTo>
                    <a:pt x="29" y="96"/>
                    <a:pt x="36" y="98"/>
                    <a:pt x="40" y="97"/>
                  </a:cubicBezTo>
                  <a:cubicBezTo>
                    <a:pt x="43" y="97"/>
                    <a:pt x="44" y="94"/>
                    <a:pt x="47" y="93"/>
                  </a:cubicBezTo>
                  <a:lnTo>
                    <a:pt x="47" y="77"/>
                  </a:lnTo>
                  <a:cubicBezTo>
                    <a:pt x="48" y="76"/>
                    <a:pt x="48" y="75"/>
                    <a:pt x="48" y="75"/>
                  </a:cubicBezTo>
                  <a:lnTo>
                    <a:pt x="48" y="75"/>
                  </a:lnTo>
                  <a:lnTo>
                    <a:pt x="48" y="75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48" y="72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cubicBezTo>
                    <a:pt x="48" y="50"/>
                    <a:pt x="47" y="48"/>
                    <a:pt x="45" y="46"/>
                  </a:cubicBezTo>
                  <a:cubicBezTo>
                    <a:pt x="42" y="46"/>
                    <a:pt x="37" y="48"/>
                    <a:pt x="34" y="46"/>
                  </a:cubicBezTo>
                  <a:cubicBezTo>
                    <a:pt x="31" y="45"/>
                    <a:pt x="31" y="40"/>
                    <a:pt x="29" y="37"/>
                  </a:cubicBezTo>
                  <a:cubicBezTo>
                    <a:pt x="26" y="33"/>
                    <a:pt x="21" y="30"/>
                    <a:pt x="19" y="26"/>
                  </a:cubicBezTo>
                  <a:cubicBezTo>
                    <a:pt x="18" y="22"/>
                    <a:pt x="20" y="19"/>
                    <a:pt x="22" y="17"/>
                  </a:cubicBezTo>
                  <a:cubicBezTo>
                    <a:pt x="25" y="15"/>
                    <a:pt x="29" y="18"/>
                    <a:pt x="31" y="16"/>
                  </a:cubicBezTo>
                  <a:cubicBezTo>
                    <a:pt x="34" y="15"/>
                    <a:pt x="33" y="10"/>
                    <a:pt x="36" y="7"/>
                  </a:cubicBezTo>
                  <a:cubicBezTo>
                    <a:pt x="38" y="5"/>
                    <a:pt x="43" y="4"/>
                    <a:pt x="46" y="2"/>
                  </a:cubicBezTo>
                  <a:lnTo>
                    <a:pt x="46" y="2"/>
                  </a:lnTo>
                  <a:cubicBezTo>
                    <a:pt x="47" y="3"/>
                    <a:pt x="48" y="3"/>
                    <a:pt x="50" y="3"/>
                  </a:cubicBezTo>
                  <a:cubicBezTo>
                    <a:pt x="52" y="4"/>
                    <a:pt x="55" y="1"/>
                    <a:pt x="58" y="1"/>
                  </a:cubicBezTo>
                  <a:cubicBezTo>
                    <a:pt x="62" y="1"/>
                    <a:pt x="66" y="4"/>
                    <a:pt x="69" y="4"/>
                  </a:cubicBezTo>
                  <a:cubicBezTo>
                    <a:pt x="73" y="5"/>
                    <a:pt x="78" y="6"/>
                    <a:pt x="82" y="5"/>
                  </a:cubicBezTo>
                  <a:cubicBezTo>
                    <a:pt x="86" y="4"/>
                    <a:pt x="88" y="0"/>
                    <a:pt x="91" y="0"/>
                  </a:cubicBezTo>
                  <a:cubicBezTo>
                    <a:pt x="94" y="0"/>
                    <a:pt x="97" y="2"/>
                    <a:pt x="101" y="3"/>
                  </a:cubicBezTo>
                  <a:cubicBezTo>
                    <a:pt x="105" y="5"/>
                    <a:pt x="110" y="6"/>
                    <a:pt x="114" y="8"/>
                  </a:cubicBezTo>
                  <a:cubicBezTo>
                    <a:pt x="118" y="10"/>
                    <a:pt x="118" y="14"/>
                    <a:pt x="124" y="16"/>
                  </a:cubicBezTo>
                  <a:cubicBezTo>
                    <a:pt x="129" y="17"/>
                    <a:pt x="138" y="20"/>
                    <a:pt x="143" y="19"/>
                  </a:cubicBezTo>
                  <a:close/>
                  <a:moveTo>
                    <a:pt x="1" y="112"/>
                  </a:moveTo>
                  <a:cubicBezTo>
                    <a:pt x="0" y="111"/>
                    <a:pt x="0" y="111"/>
                    <a:pt x="1" y="112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2"/>
                  </a:lnTo>
                  <a:lnTo>
                    <a:pt x="46" y="1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</a:path>
              </a:pathLst>
            </a:custGeom>
            <a:grpFill/>
            <a:ln w="2857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</p:spPr>
          <p:txBody>
            <a:bodyPr anchor="ctr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xmlns="" id="{1CB17865-F6DB-4E01-8643-4BA815C9600D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345727" y="6721963"/>
              <a:ext cx="1126788" cy="1404108"/>
            </a:xfrm>
            <a:custGeom>
              <a:avLst/>
              <a:gdLst/>
              <a:ahLst/>
              <a:cxnLst>
                <a:cxn ang="0">
                  <a:pos x="151" y="126"/>
                </a:cxn>
                <a:cxn ang="0">
                  <a:pos x="149" y="137"/>
                </a:cxn>
                <a:cxn ang="0">
                  <a:pos x="140" y="167"/>
                </a:cxn>
                <a:cxn ang="0">
                  <a:pos x="136" y="192"/>
                </a:cxn>
                <a:cxn ang="0">
                  <a:pos x="128" y="209"/>
                </a:cxn>
                <a:cxn ang="0">
                  <a:pos x="95" y="211"/>
                </a:cxn>
                <a:cxn ang="0">
                  <a:pos x="78" y="220"/>
                </a:cxn>
                <a:cxn ang="0">
                  <a:pos x="65" y="215"/>
                </a:cxn>
                <a:cxn ang="0">
                  <a:pos x="55" y="219"/>
                </a:cxn>
                <a:cxn ang="0">
                  <a:pos x="41" y="216"/>
                </a:cxn>
                <a:cxn ang="0">
                  <a:pos x="41" y="201"/>
                </a:cxn>
                <a:cxn ang="0">
                  <a:pos x="39" y="184"/>
                </a:cxn>
                <a:cxn ang="0">
                  <a:pos x="37" y="170"/>
                </a:cxn>
                <a:cxn ang="0">
                  <a:pos x="27" y="153"/>
                </a:cxn>
                <a:cxn ang="0">
                  <a:pos x="26" y="129"/>
                </a:cxn>
                <a:cxn ang="0">
                  <a:pos x="17" y="111"/>
                </a:cxn>
                <a:cxn ang="0">
                  <a:pos x="18" y="89"/>
                </a:cxn>
                <a:cxn ang="0">
                  <a:pos x="14" y="7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19" y="50"/>
                </a:cxn>
                <a:cxn ang="0">
                  <a:pos x="32" y="32"/>
                </a:cxn>
                <a:cxn ang="0">
                  <a:pos x="33" y="41"/>
                </a:cxn>
                <a:cxn ang="0">
                  <a:pos x="48" y="51"/>
                </a:cxn>
                <a:cxn ang="0">
                  <a:pos x="63" y="51"/>
                </a:cxn>
                <a:cxn ang="0">
                  <a:pos x="72" y="18"/>
                </a:cxn>
                <a:cxn ang="0">
                  <a:pos x="94" y="11"/>
                </a:cxn>
                <a:cxn ang="0">
                  <a:pos x="124" y="3"/>
                </a:cxn>
                <a:cxn ang="0">
                  <a:pos x="130" y="3"/>
                </a:cxn>
                <a:cxn ang="0">
                  <a:pos x="143" y="30"/>
                </a:cxn>
                <a:cxn ang="0">
                  <a:pos x="146" y="48"/>
                </a:cxn>
                <a:cxn ang="0">
                  <a:pos x="137" y="59"/>
                </a:cxn>
                <a:cxn ang="0">
                  <a:pos x="140" y="84"/>
                </a:cxn>
                <a:cxn ang="0">
                  <a:pos x="134" y="101"/>
                </a:cxn>
                <a:cxn ang="0">
                  <a:pos x="133" y="123"/>
                </a:cxn>
                <a:cxn ang="0">
                  <a:pos x="130" y="3"/>
                </a:cxn>
                <a:cxn ang="0">
                  <a:pos x="130" y="3"/>
                </a:cxn>
                <a:cxn ang="0">
                  <a:pos x="130" y="1"/>
                </a:cxn>
                <a:cxn ang="0">
                  <a:pos x="130" y="1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28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6" y="32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2" y="46"/>
                </a:cxn>
              </a:cxnLst>
              <a:rect l="0" t="0" r="r" b="b"/>
              <a:pathLst>
                <a:path w="153" h="224">
                  <a:moveTo>
                    <a:pt x="145" y="122"/>
                  </a:moveTo>
                  <a:cubicBezTo>
                    <a:pt x="147" y="123"/>
                    <a:pt x="150" y="124"/>
                    <a:pt x="151" y="126"/>
                  </a:cubicBezTo>
                  <a:cubicBezTo>
                    <a:pt x="153" y="129"/>
                    <a:pt x="153" y="131"/>
                    <a:pt x="152" y="134"/>
                  </a:cubicBezTo>
                  <a:cubicBezTo>
                    <a:pt x="152" y="136"/>
                    <a:pt x="150" y="133"/>
                    <a:pt x="149" y="137"/>
                  </a:cubicBezTo>
                  <a:cubicBezTo>
                    <a:pt x="148" y="141"/>
                    <a:pt x="151" y="153"/>
                    <a:pt x="149" y="158"/>
                  </a:cubicBezTo>
                  <a:cubicBezTo>
                    <a:pt x="147" y="164"/>
                    <a:pt x="142" y="163"/>
                    <a:pt x="140" y="167"/>
                  </a:cubicBezTo>
                  <a:cubicBezTo>
                    <a:pt x="138" y="172"/>
                    <a:pt x="139" y="179"/>
                    <a:pt x="139" y="184"/>
                  </a:cubicBezTo>
                  <a:cubicBezTo>
                    <a:pt x="138" y="188"/>
                    <a:pt x="138" y="189"/>
                    <a:pt x="136" y="192"/>
                  </a:cubicBezTo>
                  <a:cubicBezTo>
                    <a:pt x="134" y="195"/>
                    <a:pt x="129" y="197"/>
                    <a:pt x="128" y="200"/>
                  </a:cubicBezTo>
                  <a:cubicBezTo>
                    <a:pt x="126" y="203"/>
                    <a:pt x="132" y="207"/>
                    <a:pt x="128" y="209"/>
                  </a:cubicBezTo>
                  <a:cubicBezTo>
                    <a:pt x="123" y="211"/>
                    <a:pt x="110" y="209"/>
                    <a:pt x="105" y="210"/>
                  </a:cubicBezTo>
                  <a:cubicBezTo>
                    <a:pt x="100" y="210"/>
                    <a:pt x="97" y="209"/>
                    <a:pt x="95" y="211"/>
                  </a:cubicBezTo>
                  <a:cubicBezTo>
                    <a:pt x="92" y="213"/>
                    <a:pt x="95" y="218"/>
                    <a:pt x="92" y="220"/>
                  </a:cubicBezTo>
                  <a:cubicBezTo>
                    <a:pt x="88" y="222"/>
                    <a:pt x="82" y="221"/>
                    <a:pt x="78" y="220"/>
                  </a:cubicBezTo>
                  <a:cubicBezTo>
                    <a:pt x="74" y="219"/>
                    <a:pt x="74" y="216"/>
                    <a:pt x="71" y="215"/>
                  </a:cubicBezTo>
                  <a:cubicBezTo>
                    <a:pt x="69" y="214"/>
                    <a:pt x="67" y="214"/>
                    <a:pt x="65" y="215"/>
                  </a:cubicBezTo>
                  <a:cubicBezTo>
                    <a:pt x="63" y="217"/>
                    <a:pt x="64" y="222"/>
                    <a:pt x="62" y="223"/>
                  </a:cubicBezTo>
                  <a:cubicBezTo>
                    <a:pt x="59" y="224"/>
                    <a:pt x="58" y="220"/>
                    <a:pt x="55" y="219"/>
                  </a:cubicBezTo>
                  <a:cubicBezTo>
                    <a:pt x="51" y="218"/>
                    <a:pt x="44" y="218"/>
                    <a:pt x="41" y="216"/>
                  </a:cubicBezTo>
                  <a:lnTo>
                    <a:pt x="41" y="216"/>
                  </a:lnTo>
                  <a:cubicBezTo>
                    <a:pt x="41" y="216"/>
                    <a:pt x="42" y="215"/>
                    <a:pt x="42" y="215"/>
                  </a:cubicBezTo>
                  <a:cubicBezTo>
                    <a:pt x="44" y="212"/>
                    <a:pt x="42" y="204"/>
                    <a:pt x="41" y="201"/>
                  </a:cubicBezTo>
                  <a:cubicBezTo>
                    <a:pt x="40" y="197"/>
                    <a:pt x="37" y="197"/>
                    <a:pt x="37" y="194"/>
                  </a:cubicBezTo>
                  <a:cubicBezTo>
                    <a:pt x="36" y="191"/>
                    <a:pt x="39" y="187"/>
                    <a:pt x="39" y="184"/>
                  </a:cubicBezTo>
                  <a:cubicBezTo>
                    <a:pt x="38" y="181"/>
                    <a:pt x="34" y="181"/>
                    <a:pt x="34" y="178"/>
                  </a:cubicBezTo>
                  <a:cubicBezTo>
                    <a:pt x="34" y="176"/>
                    <a:pt x="37" y="173"/>
                    <a:pt x="37" y="170"/>
                  </a:cubicBezTo>
                  <a:cubicBezTo>
                    <a:pt x="37" y="167"/>
                    <a:pt x="34" y="165"/>
                    <a:pt x="33" y="162"/>
                  </a:cubicBezTo>
                  <a:cubicBezTo>
                    <a:pt x="31" y="159"/>
                    <a:pt x="28" y="154"/>
                    <a:pt x="27" y="153"/>
                  </a:cubicBezTo>
                  <a:cubicBezTo>
                    <a:pt x="26" y="151"/>
                    <a:pt x="29" y="144"/>
                    <a:pt x="29" y="140"/>
                  </a:cubicBezTo>
                  <a:cubicBezTo>
                    <a:pt x="29" y="136"/>
                    <a:pt x="28" y="131"/>
                    <a:pt x="26" y="129"/>
                  </a:cubicBezTo>
                  <a:cubicBezTo>
                    <a:pt x="23" y="127"/>
                    <a:pt x="18" y="122"/>
                    <a:pt x="18" y="120"/>
                  </a:cubicBezTo>
                  <a:cubicBezTo>
                    <a:pt x="18" y="119"/>
                    <a:pt x="18" y="115"/>
                    <a:pt x="17" y="111"/>
                  </a:cubicBezTo>
                  <a:cubicBezTo>
                    <a:pt x="17" y="108"/>
                    <a:pt x="15" y="104"/>
                    <a:pt x="15" y="100"/>
                  </a:cubicBezTo>
                  <a:cubicBezTo>
                    <a:pt x="15" y="96"/>
                    <a:pt x="18" y="91"/>
                    <a:pt x="18" y="89"/>
                  </a:cubicBezTo>
                  <a:cubicBezTo>
                    <a:pt x="19" y="87"/>
                    <a:pt x="20" y="81"/>
                    <a:pt x="17" y="78"/>
                  </a:cubicBezTo>
                  <a:cubicBezTo>
                    <a:pt x="14" y="75"/>
                    <a:pt x="15" y="71"/>
                    <a:pt x="14" y="70"/>
                  </a:cubicBezTo>
                  <a:cubicBezTo>
                    <a:pt x="13" y="68"/>
                    <a:pt x="8" y="67"/>
                    <a:pt x="8" y="61"/>
                  </a:cubicBezTo>
                  <a:cubicBezTo>
                    <a:pt x="7" y="58"/>
                    <a:pt x="8" y="53"/>
                    <a:pt x="8" y="48"/>
                  </a:cubicBezTo>
                  <a:lnTo>
                    <a:pt x="8" y="48"/>
                  </a:lnTo>
                  <a:cubicBezTo>
                    <a:pt x="8" y="48"/>
                    <a:pt x="8" y="48"/>
                    <a:pt x="8" y="48"/>
                  </a:cubicBezTo>
                  <a:cubicBezTo>
                    <a:pt x="11" y="49"/>
                    <a:pt x="10" y="50"/>
                    <a:pt x="12" y="51"/>
                  </a:cubicBezTo>
                  <a:cubicBezTo>
                    <a:pt x="14" y="51"/>
                    <a:pt x="18" y="53"/>
                    <a:pt x="19" y="50"/>
                  </a:cubicBezTo>
                  <a:cubicBezTo>
                    <a:pt x="21" y="47"/>
                    <a:pt x="15" y="41"/>
                    <a:pt x="19" y="36"/>
                  </a:cubicBezTo>
                  <a:cubicBezTo>
                    <a:pt x="22" y="33"/>
                    <a:pt x="26" y="36"/>
                    <a:pt x="32" y="32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5" y="35"/>
                    <a:pt x="30" y="39"/>
                    <a:pt x="33" y="41"/>
                  </a:cubicBezTo>
                  <a:cubicBezTo>
                    <a:pt x="36" y="42"/>
                    <a:pt x="43" y="37"/>
                    <a:pt x="47" y="40"/>
                  </a:cubicBezTo>
                  <a:cubicBezTo>
                    <a:pt x="50" y="42"/>
                    <a:pt x="47" y="48"/>
                    <a:pt x="48" y="51"/>
                  </a:cubicBezTo>
                  <a:cubicBezTo>
                    <a:pt x="50" y="54"/>
                    <a:pt x="53" y="53"/>
                    <a:pt x="56" y="53"/>
                  </a:cubicBezTo>
                  <a:cubicBezTo>
                    <a:pt x="58" y="53"/>
                    <a:pt x="60" y="53"/>
                    <a:pt x="63" y="51"/>
                  </a:cubicBezTo>
                  <a:cubicBezTo>
                    <a:pt x="65" y="50"/>
                    <a:pt x="69" y="50"/>
                    <a:pt x="71" y="44"/>
                  </a:cubicBezTo>
                  <a:cubicBezTo>
                    <a:pt x="73" y="38"/>
                    <a:pt x="70" y="23"/>
                    <a:pt x="72" y="18"/>
                  </a:cubicBezTo>
                  <a:cubicBezTo>
                    <a:pt x="74" y="12"/>
                    <a:pt x="78" y="17"/>
                    <a:pt x="82" y="16"/>
                  </a:cubicBezTo>
                  <a:cubicBezTo>
                    <a:pt x="86" y="15"/>
                    <a:pt x="88" y="12"/>
                    <a:pt x="94" y="11"/>
                  </a:cubicBezTo>
                  <a:cubicBezTo>
                    <a:pt x="99" y="10"/>
                    <a:pt x="107" y="11"/>
                    <a:pt x="112" y="10"/>
                  </a:cubicBezTo>
                  <a:cubicBezTo>
                    <a:pt x="118" y="8"/>
                    <a:pt x="120" y="3"/>
                    <a:pt x="124" y="3"/>
                  </a:cubicBezTo>
                  <a:cubicBezTo>
                    <a:pt x="127" y="2"/>
                    <a:pt x="128" y="2"/>
                    <a:pt x="130" y="3"/>
                  </a:cubicBezTo>
                  <a:lnTo>
                    <a:pt x="130" y="3"/>
                  </a:lnTo>
                  <a:cubicBezTo>
                    <a:pt x="130" y="8"/>
                    <a:pt x="131" y="17"/>
                    <a:pt x="133" y="22"/>
                  </a:cubicBezTo>
                  <a:cubicBezTo>
                    <a:pt x="136" y="27"/>
                    <a:pt x="141" y="27"/>
                    <a:pt x="143" y="30"/>
                  </a:cubicBezTo>
                  <a:cubicBezTo>
                    <a:pt x="146" y="33"/>
                    <a:pt x="148" y="36"/>
                    <a:pt x="149" y="39"/>
                  </a:cubicBezTo>
                  <a:cubicBezTo>
                    <a:pt x="149" y="43"/>
                    <a:pt x="148" y="46"/>
                    <a:pt x="146" y="48"/>
                  </a:cubicBezTo>
                  <a:cubicBezTo>
                    <a:pt x="143" y="49"/>
                    <a:pt x="138" y="44"/>
                    <a:pt x="136" y="47"/>
                  </a:cubicBezTo>
                  <a:cubicBezTo>
                    <a:pt x="134" y="50"/>
                    <a:pt x="137" y="55"/>
                    <a:pt x="137" y="59"/>
                  </a:cubicBezTo>
                  <a:cubicBezTo>
                    <a:pt x="138" y="64"/>
                    <a:pt x="140" y="69"/>
                    <a:pt x="141" y="73"/>
                  </a:cubicBezTo>
                  <a:cubicBezTo>
                    <a:pt x="141" y="77"/>
                    <a:pt x="141" y="81"/>
                    <a:pt x="140" y="84"/>
                  </a:cubicBezTo>
                  <a:cubicBezTo>
                    <a:pt x="139" y="87"/>
                    <a:pt x="135" y="89"/>
                    <a:pt x="134" y="92"/>
                  </a:cubicBezTo>
                  <a:cubicBezTo>
                    <a:pt x="133" y="95"/>
                    <a:pt x="136" y="99"/>
                    <a:pt x="134" y="101"/>
                  </a:cubicBezTo>
                  <a:cubicBezTo>
                    <a:pt x="132" y="104"/>
                    <a:pt x="124" y="101"/>
                    <a:pt x="123" y="106"/>
                  </a:cubicBezTo>
                  <a:cubicBezTo>
                    <a:pt x="123" y="111"/>
                    <a:pt x="126" y="120"/>
                    <a:pt x="133" y="123"/>
                  </a:cubicBezTo>
                  <a:cubicBezTo>
                    <a:pt x="139" y="125"/>
                    <a:pt x="142" y="123"/>
                    <a:pt x="145" y="122"/>
                  </a:cubicBezTo>
                  <a:close/>
                  <a:moveTo>
                    <a:pt x="130" y="3"/>
                  </a:move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3"/>
                  </a:cubicBezTo>
                  <a:close/>
                  <a:moveTo>
                    <a:pt x="130" y="2"/>
                  </a:moveTo>
                  <a:cubicBezTo>
                    <a:pt x="130" y="1"/>
                    <a:pt x="130" y="1"/>
                    <a:pt x="130" y="1"/>
                  </a:cubicBezTo>
                  <a:cubicBezTo>
                    <a:pt x="130" y="1"/>
                    <a:pt x="130" y="1"/>
                    <a:pt x="130" y="2"/>
                  </a:cubicBezTo>
                  <a:close/>
                  <a:moveTo>
                    <a:pt x="130" y="1"/>
                  </a:moveTo>
                  <a:cubicBezTo>
                    <a:pt x="130" y="0"/>
                    <a:pt x="130" y="0"/>
                    <a:pt x="130" y="1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27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lose/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lose/>
                  <a:moveTo>
                    <a:pt x="0" y="45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63FB3019-D264-449B-889A-BD83DD38438F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2029317" y="6164305"/>
              <a:ext cx="1541086" cy="1455779"/>
            </a:xfrm>
            <a:custGeom>
              <a:avLst/>
              <a:gdLst/>
              <a:ahLst/>
              <a:cxnLst>
                <a:cxn ang="0">
                  <a:pos x="194" y="133"/>
                </a:cxn>
                <a:cxn ang="0">
                  <a:pos x="187" y="148"/>
                </a:cxn>
                <a:cxn ang="0">
                  <a:pos x="175" y="142"/>
                </a:cxn>
                <a:cxn ang="0">
                  <a:pos x="161" y="132"/>
                </a:cxn>
                <a:cxn ang="0">
                  <a:pos x="150" y="145"/>
                </a:cxn>
                <a:cxn ang="0">
                  <a:pos x="136" y="157"/>
                </a:cxn>
                <a:cxn ang="0">
                  <a:pos x="124" y="169"/>
                </a:cxn>
                <a:cxn ang="0">
                  <a:pos x="113" y="155"/>
                </a:cxn>
                <a:cxn ang="0">
                  <a:pos x="103" y="146"/>
                </a:cxn>
                <a:cxn ang="0">
                  <a:pos x="98" y="160"/>
                </a:cxn>
                <a:cxn ang="0">
                  <a:pos x="108" y="173"/>
                </a:cxn>
                <a:cxn ang="0">
                  <a:pos x="106" y="183"/>
                </a:cxn>
                <a:cxn ang="0">
                  <a:pos x="106" y="199"/>
                </a:cxn>
                <a:cxn ang="0">
                  <a:pos x="100" y="211"/>
                </a:cxn>
                <a:cxn ang="0">
                  <a:pos x="80" y="227"/>
                </a:cxn>
                <a:cxn ang="0">
                  <a:pos x="57" y="214"/>
                </a:cxn>
                <a:cxn ang="0">
                  <a:pos x="38" y="216"/>
                </a:cxn>
                <a:cxn ang="0">
                  <a:pos x="14" y="212"/>
                </a:cxn>
                <a:cxn ang="0">
                  <a:pos x="2" y="210"/>
                </a:cxn>
                <a:cxn ang="0">
                  <a:pos x="14" y="192"/>
                </a:cxn>
                <a:cxn ang="0">
                  <a:pos x="11" y="176"/>
                </a:cxn>
                <a:cxn ang="0">
                  <a:pos x="15" y="163"/>
                </a:cxn>
                <a:cxn ang="0">
                  <a:pos x="25" y="160"/>
                </a:cxn>
                <a:cxn ang="0">
                  <a:pos x="20" y="148"/>
                </a:cxn>
                <a:cxn ang="0">
                  <a:pos x="27" y="122"/>
                </a:cxn>
                <a:cxn ang="0">
                  <a:pos x="35" y="101"/>
                </a:cxn>
                <a:cxn ang="0">
                  <a:pos x="53" y="93"/>
                </a:cxn>
                <a:cxn ang="0">
                  <a:pos x="67" y="75"/>
                </a:cxn>
                <a:cxn ang="0">
                  <a:pos x="83" y="71"/>
                </a:cxn>
                <a:cxn ang="0">
                  <a:pos x="95" y="58"/>
                </a:cxn>
                <a:cxn ang="0">
                  <a:pos x="106" y="49"/>
                </a:cxn>
                <a:cxn ang="0">
                  <a:pos x="97" y="30"/>
                </a:cxn>
                <a:cxn ang="0">
                  <a:pos x="103" y="12"/>
                </a:cxn>
                <a:cxn ang="0">
                  <a:pos x="122" y="2"/>
                </a:cxn>
                <a:cxn ang="0">
                  <a:pos x="130" y="6"/>
                </a:cxn>
                <a:cxn ang="0">
                  <a:pos x="139" y="22"/>
                </a:cxn>
                <a:cxn ang="0">
                  <a:pos x="148" y="31"/>
                </a:cxn>
                <a:cxn ang="0">
                  <a:pos x="165" y="40"/>
                </a:cxn>
                <a:cxn ang="0">
                  <a:pos x="170" y="51"/>
                </a:cxn>
                <a:cxn ang="0">
                  <a:pos x="188" y="52"/>
                </a:cxn>
                <a:cxn ang="0">
                  <a:pos x="196" y="65"/>
                </a:cxn>
                <a:cxn ang="0">
                  <a:pos x="198" y="73"/>
                </a:cxn>
                <a:cxn ang="0">
                  <a:pos x="208" y="85"/>
                </a:cxn>
                <a:cxn ang="0">
                  <a:pos x="202" y="110"/>
                </a:cxn>
                <a:cxn ang="0">
                  <a:pos x="201" y="122"/>
                </a:cxn>
                <a:cxn ang="0">
                  <a:pos x="207" y="129"/>
                </a:cxn>
                <a:cxn ang="0">
                  <a:pos x="197" y="65"/>
                </a:cxn>
                <a:cxn ang="0">
                  <a:pos x="197" y="65"/>
                </a:cxn>
                <a:cxn ang="0">
                  <a:pos x="197" y="65"/>
                </a:cxn>
              </a:cxnLst>
              <a:rect l="0" t="0" r="r" b="b"/>
              <a:pathLst>
                <a:path w="209" h="232">
                  <a:moveTo>
                    <a:pt x="207" y="129"/>
                  </a:moveTo>
                  <a:cubicBezTo>
                    <a:pt x="201" y="133"/>
                    <a:pt x="197" y="130"/>
                    <a:pt x="194" y="133"/>
                  </a:cubicBezTo>
                  <a:cubicBezTo>
                    <a:pt x="190" y="138"/>
                    <a:pt x="196" y="144"/>
                    <a:pt x="194" y="147"/>
                  </a:cubicBezTo>
                  <a:cubicBezTo>
                    <a:pt x="193" y="150"/>
                    <a:pt x="189" y="148"/>
                    <a:pt x="187" y="148"/>
                  </a:cubicBezTo>
                  <a:cubicBezTo>
                    <a:pt x="185" y="147"/>
                    <a:pt x="186" y="146"/>
                    <a:pt x="183" y="145"/>
                  </a:cubicBezTo>
                  <a:cubicBezTo>
                    <a:pt x="181" y="144"/>
                    <a:pt x="177" y="145"/>
                    <a:pt x="175" y="142"/>
                  </a:cubicBezTo>
                  <a:cubicBezTo>
                    <a:pt x="173" y="140"/>
                    <a:pt x="174" y="134"/>
                    <a:pt x="172" y="132"/>
                  </a:cubicBezTo>
                  <a:cubicBezTo>
                    <a:pt x="169" y="130"/>
                    <a:pt x="164" y="129"/>
                    <a:pt x="161" y="132"/>
                  </a:cubicBezTo>
                  <a:cubicBezTo>
                    <a:pt x="158" y="134"/>
                    <a:pt x="162" y="140"/>
                    <a:pt x="160" y="143"/>
                  </a:cubicBezTo>
                  <a:cubicBezTo>
                    <a:pt x="158" y="145"/>
                    <a:pt x="153" y="143"/>
                    <a:pt x="150" y="145"/>
                  </a:cubicBezTo>
                  <a:cubicBezTo>
                    <a:pt x="148" y="148"/>
                    <a:pt x="147" y="154"/>
                    <a:pt x="144" y="156"/>
                  </a:cubicBezTo>
                  <a:cubicBezTo>
                    <a:pt x="141" y="158"/>
                    <a:pt x="139" y="156"/>
                    <a:pt x="136" y="157"/>
                  </a:cubicBezTo>
                  <a:cubicBezTo>
                    <a:pt x="134" y="158"/>
                    <a:pt x="131" y="160"/>
                    <a:pt x="129" y="162"/>
                  </a:cubicBezTo>
                  <a:cubicBezTo>
                    <a:pt x="126" y="164"/>
                    <a:pt x="127" y="168"/>
                    <a:pt x="124" y="169"/>
                  </a:cubicBezTo>
                  <a:cubicBezTo>
                    <a:pt x="120" y="170"/>
                    <a:pt x="114" y="172"/>
                    <a:pt x="112" y="168"/>
                  </a:cubicBezTo>
                  <a:cubicBezTo>
                    <a:pt x="109" y="165"/>
                    <a:pt x="113" y="158"/>
                    <a:pt x="113" y="155"/>
                  </a:cubicBezTo>
                  <a:cubicBezTo>
                    <a:pt x="112" y="151"/>
                    <a:pt x="112" y="150"/>
                    <a:pt x="110" y="149"/>
                  </a:cubicBezTo>
                  <a:cubicBezTo>
                    <a:pt x="108" y="147"/>
                    <a:pt x="106" y="145"/>
                    <a:pt x="103" y="146"/>
                  </a:cubicBezTo>
                  <a:cubicBezTo>
                    <a:pt x="101" y="147"/>
                    <a:pt x="100" y="151"/>
                    <a:pt x="99" y="153"/>
                  </a:cubicBezTo>
                  <a:cubicBezTo>
                    <a:pt x="99" y="156"/>
                    <a:pt x="97" y="158"/>
                    <a:pt x="98" y="160"/>
                  </a:cubicBezTo>
                  <a:cubicBezTo>
                    <a:pt x="100" y="163"/>
                    <a:pt x="104" y="166"/>
                    <a:pt x="106" y="168"/>
                  </a:cubicBezTo>
                  <a:cubicBezTo>
                    <a:pt x="107" y="170"/>
                    <a:pt x="109" y="171"/>
                    <a:pt x="108" y="173"/>
                  </a:cubicBezTo>
                  <a:cubicBezTo>
                    <a:pt x="108" y="175"/>
                    <a:pt x="103" y="175"/>
                    <a:pt x="102" y="178"/>
                  </a:cubicBezTo>
                  <a:cubicBezTo>
                    <a:pt x="101" y="180"/>
                    <a:pt x="105" y="181"/>
                    <a:pt x="106" y="183"/>
                  </a:cubicBezTo>
                  <a:cubicBezTo>
                    <a:pt x="106" y="185"/>
                    <a:pt x="107" y="189"/>
                    <a:pt x="107" y="191"/>
                  </a:cubicBezTo>
                  <a:cubicBezTo>
                    <a:pt x="107" y="194"/>
                    <a:pt x="105" y="196"/>
                    <a:pt x="106" y="199"/>
                  </a:cubicBezTo>
                  <a:cubicBezTo>
                    <a:pt x="106" y="201"/>
                    <a:pt x="111" y="203"/>
                    <a:pt x="109" y="205"/>
                  </a:cubicBezTo>
                  <a:cubicBezTo>
                    <a:pt x="108" y="208"/>
                    <a:pt x="101" y="206"/>
                    <a:pt x="100" y="211"/>
                  </a:cubicBezTo>
                  <a:cubicBezTo>
                    <a:pt x="98" y="215"/>
                    <a:pt x="107" y="224"/>
                    <a:pt x="102" y="228"/>
                  </a:cubicBezTo>
                  <a:cubicBezTo>
                    <a:pt x="97" y="232"/>
                    <a:pt x="86" y="229"/>
                    <a:pt x="80" y="227"/>
                  </a:cubicBezTo>
                  <a:cubicBezTo>
                    <a:pt x="74" y="225"/>
                    <a:pt x="74" y="221"/>
                    <a:pt x="70" y="219"/>
                  </a:cubicBezTo>
                  <a:cubicBezTo>
                    <a:pt x="66" y="217"/>
                    <a:pt x="61" y="216"/>
                    <a:pt x="57" y="214"/>
                  </a:cubicBezTo>
                  <a:cubicBezTo>
                    <a:pt x="53" y="213"/>
                    <a:pt x="50" y="211"/>
                    <a:pt x="47" y="211"/>
                  </a:cubicBezTo>
                  <a:cubicBezTo>
                    <a:pt x="44" y="211"/>
                    <a:pt x="42" y="215"/>
                    <a:pt x="38" y="216"/>
                  </a:cubicBezTo>
                  <a:cubicBezTo>
                    <a:pt x="34" y="217"/>
                    <a:pt x="29" y="216"/>
                    <a:pt x="25" y="215"/>
                  </a:cubicBezTo>
                  <a:cubicBezTo>
                    <a:pt x="22" y="215"/>
                    <a:pt x="18" y="212"/>
                    <a:pt x="14" y="212"/>
                  </a:cubicBezTo>
                  <a:cubicBezTo>
                    <a:pt x="11" y="212"/>
                    <a:pt x="8" y="215"/>
                    <a:pt x="6" y="214"/>
                  </a:cubicBezTo>
                  <a:cubicBezTo>
                    <a:pt x="3" y="214"/>
                    <a:pt x="0" y="213"/>
                    <a:pt x="2" y="210"/>
                  </a:cubicBezTo>
                  <a:cubicBezTo>
                    <a:pt x="4" y="208"/>
                    <a:pt x="13" y="205"/>
                    <a:pt x="15" y="202"/>
                  </a:cubicBezTo>
                  <a:cubicBezTo>
                    <a:pt x="17" y="198"/>
                    <a:pt x="15" y="195"/>
                    <a:pt x="14" y="192"/>
                  </a:cubicBezTo>
                  <a:cubicBezTo>
                    <a:pt x="13" y="189"/>
                    <a:pt x="9" y="189"/>
                    <a:pt x="9" y="186"/>
                  </a:cubicBezTo>
                  <a:cubicBezTo>
                    <a:pt x="9" y="183"/>
                    <a:pt x="11" y="183"/>
                    <a:pt x="11" y="176"/>
                  </a:cubicBezTo>
                  <a:cubicBezTo>
                    <a:pt x="11" y="172"/>
                    <a:pt x="12" y="167"/>
                    <a:pt x="12" y="162"/>
                  </a:cubicBezTo>
                  <a:cubicBezTo>
                    <a:pt x="13" y="162"/>
                    <a:pt x="14" y="163"/>
                    <a:pt x="15" y="163"/>
                  </a:cubicBezTo>
                  <a:cubicBezTo>
                    <a:pt x="19" y="165"/>
                    <a:pt x="17" y="158"/>
                    <a:pt x="19" y="158"/>
                  </a:cubicBezTo>
                  <a:cubicBezTo>
                    <a:pt x="21" y="157"/>
                    <a:pt x="23" y="162"/>
                    <a:pt x="25" y="160"/>
                  </a:cubicBezTo>
                  <a:cubicBezTo>
                    <a:pt x="26" y="158"/>
                    <a:pt x="25" y="153"/>
                    <a:pt x="24" y="150"/>
                  </a:cubicBezTo>
                  <a:cubicBezTo>
                    <a:pt x="23" y="148"/>
                    <a:pt x="21" y="153"/>
                    <a:pt x="20" y="148"/>
                  </a:cubicBezTo>
                  <a:cubicBezTo>
                    <a:pt x="19" y="143"/>
                    <a:pt x="18" y="128"/>
                    <a:pt x="20" y="122"/>
                  </a:cubicBezTo>
                  <a:cubicBezTo>
                    <a:pt x="21" y="117"/>
                    <a:pt x="25" y="123"/>
                    <a:pt x="27" y="122"/>
                  </a:cubicBezTo>
                  <a:cubicBezTo>
                    <a:pt x="30" y="121"/>
                    <a:pt x="34" y="119"/>
                    <a:pt x="36" y="115"/>
                  </a:cubicBezTo>
                  <a:cubicBezTo>
                    <a:pt x="37" y="111"/>
                    <a:pt x="33" y="105"/>
                    <a:pt x="35" y="101"/>
                  </a:cubicBezTo>
                  <a:cubicBezTo>
                    <a:pt x="37" y="97"/>
                    <a:pt x="41" y="96"/>
                    <a:pt x="45" y="94"/>
                  </a:cubicBezTo>
                  <a:cubicBezTo>
                    <a:pt x="48" y="93"/>
                    <a:pt x="51" y="95"/>
                    <a:pt x="53" y="93"/>
                  </a:cubicBezTo>
                  <a:cubicBezTo>
                    <a:pt x="56" y="92"/>
                    <a:pt x="56" y="88"/>
                    <a:pt x="58" y="85"/>
                  </a:cubicBezTo>
                  <a:cubicBezTo>
                    <a:pt x="60" y="82"/>
                    <a:pt x="63" y="77"/>
                    <a:pt x="67" y="75"/>
                  </a:cubicBezTo>
                  <a:cubicBezTo>
                    <a:pt x="70" y="73"/>
                    <a:pt x="74" y="75"/>
                    <a:pt x="77" y="75"/>
                  </a:cubicBezTo>
                  <a:cubicBezTo>
                    <a:pt x="79" y="74"/>
                    <a:pt x="80" y="72"/>
                    <a:pt x="83" y="71"/>
                  </a:cubicBezTo>
                  <a:cubicBezTo>
                    <a:pt x="85" y="71"/>
                    <a:pt x="87" y="74"/>
                    <a:pt x="89" y="72"/>
                  </a:cubicBezTo>
                  <a:cubicBezTo>
                    <a:pt x="92" y="69"/>
                    <a:pt x="93" y="61"/>
                    <a:pt x="95" y="58"/>
                  </a:cubicBezTo>
                  <a:cubicBezTo>
                    <a:pt x="97" y="55"/>
                    <a:pt x="101" y="57"/>
                    <a:pt x="103" y="55"/>
                  </a:cubicBezTo>
                  <a:cubicBezTo>
                    <a:pt x="105" y="54"/>
                    <a:pt x="105" y="52"/>
                    <a:pt x="106" y="49"/>
                  </a:cubicBezTo>
                  <a:cubicBezTo>
                    <a:pt x="106" y="46"/>
                    <a:pt x="105" y="41"/>
                    <a:pt x="104" y="38"/>
                  </a:cubicBezTo>
                  <a:cubicBezTo>
                    <a:pt x="102" y="35"/>
                    <a:pt x="98" y="33"/>
                    <a:pt x="97" y="30"/>
                  </a:cubicBezTo>
                  <a:cubicBezTo>
                    <a:pt x="96" y="27"/>
                    <a:pt x="96" y="23"/>
                    <a:pt x="98" y="20"/>
                  </a:cubicBezTo>
                  <a:cubicBezTo>
                    <a:pt x="99" y="17"/>
                    <a:pt x="99" y="14"/>
                    <a:pt x="103" y="12"/>
                  </a:cubicBezTo>
                  <a:cubicBezTo>
                    <a:pt x="107" y="10"/>
                    <a:pt x="116" y="12"/>
                    <a:pt x="119" y="10"/>
                  </a:cubicBezTo>
                  <a:cubicBezTo>
                    <a:pt x="123" y="8"/>
                    <a:pt x="120" y="3"/>
                    <a:pt x="122" y="2"/>
                  </a:cubicBezTo>
                  <a:cubicBezTo>
                    <a:pt x="124" y="0"/>
                    <a:pt x="127" y="0"/>
                    <a:pt x="129" y="1"/>
                  </a:cubicBezTo>
                  <a:cubicBezTo>
                    <a:pt x="131" y="2"/>
                    <a:pt x="129" y="5"/>
                    <a:pt x="130" y="6"/>
                  </a:cubicBezTo>
                  <a:cubicBezTo>
                    <a:pt x="132" y="7"/>
                    <a:pt x="136" y="1"/>
                    <a:pt x="138" y="5"/>
                  </a:cubicBezTo>
                  <a:cubicBezTo>
                    <a:pt x="140" y="9"/>
                    <a:pt x="138" y="19"/>
                    <a:pt x="139" y="22"/>
                  </a:cubicBezTo>
                  <a:cubicBezTo>
                    <a:pt x="140" y="26"/>
                    <a:pt x="143" y="22"/>
                    <a:pt x="145" y="24"/>
                  </a:cubicBezTo>
                  <a:cubicBezTo>
                    <a:pt x="146" y="25"/>
                    <a:pt x="146" y="29"/>
                    <a:pt x="148" y="31"/>
                  </a:cubicBezTo>
                  <a:cubicBezTo>
                    <a:pt x="151" y="33"/>
                    <a:pt x="154" y="37"/>
                    <a:pt x="157" y="38"/>
                  </a:cubicBezTo>
                  <a:cubicBezTo>
                    <a:pt x="160" y="40"/>
                    <a:pt x="163" y="39"/>
                    <a:pt x="165" y="40"/>
                  </a:cubicBezTo>
                  <a:cubicBezTo>
                    <a:pt x="167" y="41"/>
                    <a:pt x="168" y="42"/>
                    <a:pt x="169" y="44"/>
                  </a:cubicBezTo>
                  <a:cubicBezTo>
                    <a:pt x="170" y="46"/>
                    <a:pt x="168" y="49"/>
                    <a:pt x="170" y="51"/>
                  </a:cubicBezTo>
                  <a:cubicBezTo>
                    <a:pt x="173" y="52"/>
                    <a:pt x="177" y="49"/>
                    <a:pt x="180" y="49"/>
                  </a:cubicBezTo>
                  <a:cubicBezTo>
                    <a:pt x="183" y="50"/>
                    <a:pt x="186" y="50"/>
                    <a:pt x="188" y="52"/>
                  </a:cubicBezTo>
                  <a:cubicBezTo>
                    <a:pt x="190" y="55"/>
                    <a:pt x="186" y="59"/>
                    <a:pt x="189" y="61"/>
                  </a:cubicBezTo>
                  <a:cubicBezTo>
                    <a:pt x="190" y="63"/>
                    <a:pt x="194" y="64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7" y="68"/>
                    <a:pt x="197" y="71"/>
                    <a:pt x="198" y="73"/>
                  </a:cubicBezTo>
                  <a:cubicBezTo>
                    <a:pt x="200" y="76"/>
                    <a:pt x="205" y="77"/>
                    <a:pt x="206" y="79"/>
                  </a:cubicBezTo>
                  <a:cubicBezTo>
                    <a:pt x="208" y="81"/>
                    <a:pt x="209" y="83"/>
                    <a:pt x="208" y="85"/>
                  </a:cubicBezTo>
                  <a:cubicBezTo>
                    <a:pt x="207" y="88"/>
                    <a:pt x="202" y="88"/>
                    <a:pt x="201" y="92"/>
                  </a:cubicBezTo>
                  <a:cubicBezTo>
                    <a:pt x="200" y="97"/>
                    <a:pt x="202" y="107"/>
                    <a:pt x="202" y="110"/>
                  </a:cubicBezTo>
                  <a:cubicBezTo>
                    <a:pt x="202" y="113"/>
                    <a:pt x="204" y="112"/>
                    <a:pt x="204" y="113"/>
                  </a:cubicBezTo>
                  <a:cubicBezTo>
                    <a:pt x="204" y="114"/>
                    <a:pt x="201" y="121"/>
                    <a:pt x="201" y="122"/>
                  </a:cubicBezTo>
                  <a:cubicBezTo>
                    <a:pt x="201" y="123"/>
                    <a:pt x="199" y="127"/>
                    <a:pt x="201" y="128"/>
                  </a:cubicBezTo>
                  <a:cubicBezTo>
                    <a:pt x="202" y="130"/>
                    <a:pt x="205" y="129"/>
                    <a:pt x="207" y="129"/>
                  </a:cubicBezTo>
                  <a:close/>
                  <a:moveTo>
                    <a:pt x="196" y="65"/>
                  </a:moveTo>
                  <a:cubicBezTo>
                    <a:pt x="197" y="65"/>
                    <a:pt x="197" y="65"/>
                    <a:pt x="197" y="65"/>
                  </a:cubicBezTo>
                  <a:cubicBezTo>
                    <a:pt x="197" y="65"/>
                    <a:pt x="197" y="65"/>
                    <a:pt x="196" y="65"/>
                  </a:cubicBezTo>
                  <a:close/>
                  <a:moveTo>
                    <a:pt x="197" y="65"/>
                  </a:moveTo>
                  <a:cubicBezTo>
                    <a:pt x="197" y="65"/>
                    <a:pt x="198" y="65"/>
                    <a:pt x="198" y="65"/>
                  </a:cubicBezTo>
                  <a:cubicBezTo>
                    <a:pt x="198" y="65"/>
                    <a:pt x="197" y="65"/>
                    <a:pt x="197" y="65"/>
                  </a:cubicBezTo>
                  <a:close/>
                </a:path>
              </a:pathLst>
            </a:custGeom>
            <a:grpFill/>
            <a:ln w="2857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</p:spPr>
          <p:txBody>
            <a:bodyPr anchor="ctr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E62EC032-83A2-4E65-9120-063FBE38DD0F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3373132" y="3307198"/>
              <a:ext cx="1928996" cy="3731558"/>
            </a:xfrm>
            <a:custGeom>
              <a:avLst/>
              <a:gdLst/>
              <a:ahLst/>
              <a:cxnLst>
                <a:cxn ang="0">
                  <a:pos x="29" y="581"/>
                </a:cxn>
                <a:cxn ang="0">
                  <a:pos x="45" y="592"/>
                </a:cxn>
                <a:cxn ang="0">
                  <a:pos x="64" y="557"/>
                </a:cxn>
                <a:cxn ang="0">
                  <a:pos x="106" y="544"/>
                </a:cxn>
                <a:cxn ang="0">
                  <a:pos x="128" y="538"/>
                </a:cxn>
                <a:cxn ang="0">
                  <a:pos x="134" y="509"/>
                </a:cxn>
                <a:cxn ang="0">
                  <a:pos x="157" y="494"/>
                </a:cxn>
                <a:cxn ang="0">
                  <a:pos x="169" y="522"/>
                </a:cxn>
                <a:cxn ang="0">
                  <a:pos x="184" y="518"/>
                </a:cxn>
                <a:cxn ang="0">
                  <a:pos x="194" y="491"/>
                </a:cxn>
                <a:cxn ang="0">
                  <a:pos x="221" y="472"/>
                </a:cxn>
                <a:cxn ang="0">
                  <a:pos x="224" y="444"/>
                </a:cxn>
                <a:cxn ang="0">
                  <a:pos x="222" y="413"/>
                </a:cxn>
                <a:cxn ang="0">
                  <a:pos x="231" y="389"/>
                </a:cxn>
                <a:cxn ang="0">
                  <a:pos x="237" y="352"/>
                </a:cxn>
                <a:cxn ang="0">
                  <a:pos x="246" y="319"/>
                </a:cxn>
                <a:cxn ang="0">
                  <a:pos x="257" y="289"/>
                </a:cxn>
                <a:cxn ang="0">
                  <a:pos x="255" y="268"/>
                </a:cxn>
                <a:cxn ang="0">
                  <a:pos x="242" y="265"/>
                </a:cxn>
                <a:cxn ang="0">
                  <a:pos x="228" y="243"/>
                </a:cxn>
                <a:cxn ang="0">
                  <a:pos x="215" y="218"/>
                </a:cxn>
                <a:cxn ang="0">
                  <a:pos x="222" y="199"/>
                </a:cxn>
                <a:cxn ang="0">
                  <a:pos x="229" y="170"/>
                </a:cxn>
                <a:cxn ang="0">
                  <a:pos x="213" y="167"/>
                </a:cxn>
                <a:cxn ang="0">
                  <a:pos x="201" y="146"/>
                </a:cxn>
                <a:cxn ang="0">
                  <a:pos x="211" y="131"/>
                </a:cxn>
                <a:cxn ang="0">
                  <a:pos x="203" y="103"/>
                </a:cxn>
                <a:cxn ang="0">
                  <a:pos x="192" y="74"/>
                </a:cxn>
                <a:cxn ang="0">
                  <a:pos x="149" y="62"/>
                </a:cxn>
                <a:cxn ang="0">
                  <a:pos x="157" y="42"/>
                </a:cxn>
                <a:cxn ang="0">
                  <a:pos x="166" y="31"/>
                </a:cxn>
                <a:cxn ang="0">
                  <a:pos x="159" y="7"/>
                </a:cxn>
                <a:cxn ang="0">
                  <a:pos x="147" y="14"/>
                </a:cxn>
                <a:cxn ang="0">
                  <a:pos x="126" y="30"/>
                </a:cxn>
                <a:cxn ang="0">
                  <a:pos x="107" y="40"/>
                </a:cxn>
                <a:cxn ang="0">
                  <a:pos x="89" y="45"/>
                </a:cxn>
                <a:cxn ang="0">
                  <a:pos x="86" y="76"/>
                </a:cxn>
                <a:cxn ang="0">
                  <a:pos x="82" y="90"/>
                </a:cxn>
                <a:cxn ang="0">
                  <a:pos x="70" y="123"/>
                </a:cxn>
                <a:cxn ang="0">
                  <a:pos x="83" y="144"/>
                </a:cxn>
                <a:cxn ang="0">
                  <a:pos x="98" y="163"/>
                </a:cxn>
                <a:cxn ang="0">
                  <a:pos x="79" y="204"/>
                </a:cxn>
                <a:cxn ang="0">
                  <a:pos x="65" y="220"/>
                </a:cxn>
                <a:cxn ang="0">
                  <a:pos x="64" y="239"/>
                </a:cxn>
                <a:cxn ang="0">
                  <a:pos x="38" y="248"/>
                </a:cxn>
                <a:cxn ang="0">
                  <a:pos x="15" y="263"/>
                </a:cxn>
                <a:cxn ang="0">
                  <a:pos x="18" y="289"/>
                </a:cxn>
                <a:cxn ang="0">
                  <a:pos x="0" y="315"/>
                </a:cxn>
                <a:cxn ang="0">
                  <a:pos x="6" y="346"/>
                </a:cxn>
                <a:cxn ang="0">
                  <a:pos x="45" y="368"/>
                </a:cxn>
                <a:cxn ang="0">
                  <a:pos x="40" y="392"/>
                </a:cxn>
                <a:cxn ang="0">
                  <a:pos x="22" y="405"/>
                </a:cxn>
                <a:cxn ang="0">
                  <a:pos x="33" y="433"/>
                </a:cxn>
                <a:cxn ang="0">
                  <a:pos x="36" y="468"/>
                </a:cxn>
                <a:cxn ang="0">
                  <a:pos x="16" y="493"/>
                </a:cxn>
                <a:cxn ang="0">
                  <a:pos x="5" y="508"/>
                </a:cxn>
                <a:cxn ang="0">
                  <a:pos x="13" y="523"/>
                </a:cxn>
                <a:cxn ang="0">
                  <a:pos x="9" y="554"/>
                </a:cxn>
                <a:cxn ang="0">
                  <a:pos x="8" y="572"/>
                </a:cxn>
              </a:cxnLst>
              <a:rect l="0" t="0" r="r" b="b"/>
              <a:pathLst>
                <a:path w="262" h="595">
                  <a:moveTo>
                    <a:pt x="16" y="574"/>
                  </a:moveTo>
                  <a:cubicBezTo>
                    <a:pt x="17" y="576"/>
                    <a:pt x="12" y="580"/>
                    <a:pt x="15" y="582"/>
                  </a:cubicBezTo>
                  <a:cubicBezTo>
                    <a:pt x="18" y="583"/>
                    <a:pt x="25" y="578"/>
                    <a:pt x="29" y="581"/>
                  </a:cubicBezTo>
                  <a:cubicBezTo>
                    <a:pt x="32" y="583"/>
                    <a:pt x="29" y="589"/>
                    <a:pt x="30" y="592"/>
                  </a:cubicBezTo>
                  <a:cubicBezTo>
                    <a:pt x="32" y="595"/>
                    <a:pt x="35" y="594"/>
                    <a:pt x="38" y="594"/>
                  </a:cubicBezTo>
                  <a:cubicBezTo>
                    <a:pt x="40" y="594"/>
                    <a:pt x="42" y="594"/>
                    <a:pt x="45" y="592"/>
                  </a:cubicBezTo>
                  <a:cubicBezTo>
                    <a:pt x="47" y="591"/>
                    <a:pt x="51" y="591"/>
                    <a:pt x="53" y="585"/>
                  </a:cubicBezTo>
                  <a:cubicBezTo>
                    <a:pt x="55" y="579"/>
                    <a:pt x="52" y="564"/>
                    <a:pt x="54" y="559"/>
                  </a:cubicBezTo>
                  <a:cubicBezTo>
                    <a:pt x="56" y="553"/>
                    <a:pt x="60" y="558"/>
                    <a:pt x="64" y="557"/>
                  </a:cubicBezTo>
                  <a:cubicBezTo>
                    <a:pt x="68" y="556"/>
                    <a:pt x="70" y="553"/>
                    <a:pt x="76" y="552"/>
                  </a:cubicBezTo>
                  <a:cubicBezTo>
                    <a:pt x="81" y="551"/>
                    <a:pt x="89" y="552"/>
                    <a:pt x="94" y="551"/>
                  </a:cubicBezTo>
                  <a:cubicBezTo>
                    <a:pt x="100" y="549"/>
                    <a:pt x="102" y="544"/>
                    <a:pt x="106" y="544"/>
                  </a:cubicBezTo>
                  <a:cubicBezTo>
                    <a:pt x="109" y="543"/>
                    <a:pt x="110" y="543"/>
                    <a:pt x="112" y="544"/>
                  </a:cubicBezTo>
                  <a:cubicBezTo>
                    <a:pt x="112" y="539"/>
                    <a:pt x="113" y="536"/>
                    <a:pt x="117" y="534"/>
                  </a:cubicBezTo>
                  <a:cubicBezTo>
                    <a:pt x="121" y="533"/>
                    <a:pt x="125" y="539"/>
                    <a:pt x="128" y="538"/>
                  </a:cubicBezTo>
                  <a:cubicBezTo>
                    <a:pt x="132" y="536"/>
                    <a:pt x="128" y="531"/>
                    <a:pt x="128" y="528"/>
                  </a:cubicBezTo>
                  <a:cubicBezTo>
                    <a:pt x="127" y="524"/>
                    <a:pt x="126" y="518"/>
                    <a:pt x="127" y="514"/>
                  </a:cubicBezTo>
                  <a:cubicBezTo>
                    <a:pt x="128" y="511"/>
                    <a:pt x="133" y="513"/>
                    <a:pt x="134" y="509"/>
                  </a:cubicBezTo>
                  <a:cubicBezTo>
                    <a:pt x="135" y="505"/>
                    <a:pt x="128" y="497"/>
                    <a:pt x="132" y="494"/>
                  </a:cubicBezTo>
                  <a:cubicBezTo>
                    <a:pt x="136" y="491"/>
                    <a:pt x="143" y="499"/>
                    <a:pt x="147" y="499"/>
                  </a:cubicBezTo>
                  <a:cubicBezTo>
                    <a:pt x="152" y="499"/>
                    <a:pt x="154" y="491"/>
                    <a:pt x="157" y="494"/>
                  </a:cubicBezTo>
                  <a:cubicBezTo>
                    <a:pt x="160" y="496"/>
                    <a:pt x="155" y="504"/>
                    <a:pt x="157" y="507"/>
                  </a:cubicBezTo>
                  <a:cubicBezTo>
                    <a:pt x="160" y="510"/>
                    <a:pt x="166" y="508"/>
                    <a:pt x="168" y="511"/>
                  </a:cubicBezTo>
                  <a:cubicBezTo>
                    <a:pt x="170" y="514"/>
                    <a:pt x="168" y="518"/>
                    <a:pt x="169" y="522"/>
                  </a:cubicBezTo>
                  <a:cubicBezTo>
                    <a:pt x="170" y="526"/>
                    <a:pt x="171" y="531"/>
                    <a:pt x="173" y="533"/>
                  </a:cubicBezTo>
                  <a:cubicBezTo>
                    <a:pt x="176" y="536"/>
                    <a:pt x="180" y="540"/>
                    <a:pt x="182" y="536"/>
                  </a:cubicBezTo>
                  <a:cubicBezTo>
                    <a:pt x="185" y="532"/>
                    <a:pt x="182" y="522"/>
                    <a:pt x="184" y="518"/>
                  </a:cubicBezTo>
                  <a:cubicBezTo>
                    <a:pt x="185" y="513"/>
                    <a:pt x="190" y="515"/>
                    <a:pt x="190" y="512"/>
                  </a:cubicBezTo>
                  <a:cubicBezTo>
                    <a:pt x="191" y="509"/>
                    <a:pt x="186" y="506"/>
                    <a:pt x="186" y="502"/>
                  </a:cubicBezTo>
                  <a:cubicBezTo>
                    <a:pt x="187" y="498"/>
                    <a:pt x="192" y="496"/>
                    <a:pt x="194" y="491"/>
                  </a:cubicBezTo>
                  <a:cubicBezTo>
                    <a:pt x="195" y="487"/>
                    <a:pt x="191" y="481"/>
                    <a:pt x="194" y="477"/>
                  </a:cubicBezTo>
                  <a:cubicBezTo>
                    <a:pt x="198" y="473"/>
                    <a:pt x="207" y="472"/>
                    <a:pt x="212" y="471"/>
                  </a:cubicBezTo>
                  <a:cubicBezTo>
                    <a:pt x="216" y="470"/>
                    <a:pt x="217" y="474"/>
                    <a:pt x="221" y="472"/>
                  </a:cubicBezTo>
                  <a:cubicBezTo>
                    <a:pt x="225" y="469"/>
                    <a:pt x="229" y="465"/>
                    <a:pt x="233" y="455"/>
                  </a:cubicBezTo>
                  <a:cubicBezTo>
                    <a:pt x="231" y="452"/>
                    <a:pt x="233" y="451"/>
                    <a:pt x="232" y="449"/>
                  </a:cubicBezTo>
                  <a:cubicBezTo>
                    <a:pt x="230" y="446"/>
                    <a:pt x="227" y="446"/>
                    <a:pt x="224" y="444"/>
                  </a:cubicBezTo>
                  <a:cubicBezTo>
                    <a:pt x="222" y="442"/>
                    <a:pt x="217" y="439"/>
                    <a:pt x="216" y="435"/>
                  </a:cubicBezTo>
                  <a:cubicBezTo>
                    <a:pt x="215" y="430"/>
                    <a:pt x="217" y="423"/>
                    <a:pt x="218" y="419"/>
                  </a:cubicBezTo>
                  <a:cubicBezTo>
                    <a:pt x="219" y="415"/>
                    <a:pt x="221" y="415"/>
                    <a:pt x="222" y="413"/>
                  </a:cubicBezTo>
                  <a:cubicBezTo>
                    <a:pt x="224" y="411"/>
                    <a:pt x="224" y="409"/>
                    <a:pt x="225" y="405"/>
                  </a:cubicBezTo>
                  <a:cubicBezTo>
                    <a:pt x="225" y="402"/>
                    <a:pt x="225" y="396"/>
                    <a:pt x="226" y="393"/>
                  </a:cubicBezTo>
                  <a:cubicBezTo>
                    <a:pt x="227" y="390"/>
                    <a:pt x="230" y="393"/>
                    <a:pt x="231" y="389"/>
                  </a:cubicBezTo>
                  <a:cubicBezTo>
                    <a:pt x="232" y="384"/>
                    <a:pt x="231" y="374"/>
                    <a:pt x="231" y="369"/>
                  </a:cubicBezTo>
                  <a:cubicBezTo>
                    <a:pt x="231" y="364"/>
                    <a:pt x="230" y="362"/>
                    <a:pt x="231" y="359"/>
                  </a:cubicBezTo>
                  <a:cubicBezTo>
                    <a:pt x="233" y="356"/>
                    <a:pt x="236" y="355"/>
                    <a:pt x="237" y="352"/>
                  </a:cubicBezTo>
                  <a:cubicBezTo>
                    <a:pt x="239" y="349"/>
                    <a:pt x="237" y="344"/>
                    <a:pt x="238" y="341"/>
                  </a:cubicBezTo>
                  <a:cubicBezTo>
                    <a:pt x="239" y="338"/>
                    <a:pt x="243" y="340"/>
                    <a:pt x="245" y="336"/>
                  </a:cubicBezTo>
                  <a:cubicBezTo>
                    <a:pt x="246" y="332"/>
                    <a:pt x="245" y="322"/>
                    <a:pt x="246" y="319"/>
                  </a:cubicBezTo>
                  <a:cubicBezTo>
                    <a:pt x="247" y="315"/>
                    <a:pt x="250" y="321"/>
                    <a:pt x="251" y="316"/>
                  </a:cubicBezTo>
                  <a:cubicBezTo>
                    <a:pt x="252" y="312"/>
                    <a:pt x="250" y="300"/>
                    <a:pt x="252" y="295"/>
                  </a:cubicBezTo>
                  <a:cubicBezTo>
                    <a:pt x="253" y="290"/>
                    <a:pt x="255" y="291"/>
                    <a:pt x="257" y="289"/>
                  </a:cubicBezTo>
                  <a:cubicBezTo>
                    <a:pt x="259" y="286"/>
                    <a:pt x="261" y="282"/>
                    <a:pt x="261" y="279"/>
                  </a:cubicBezTo>
                  <a:cubicBezTo>
                    <a:pt x="262" y="276"/>
                    <a:pt x="262" y="273"/>
                    <a:pt x="261" y="271"/>
                  </a:cubicBezTo>
                  <a:cubicBezTo>
                    <a:pt x="259" y="269"/>
                    <a:pt x="257" y="267"/>
                    <a:pt x="255" y="268"/>
                  </a:cubicBezTo>
                  <a:cubicBezTo>
                    <a:pt x="253" y="268"/>
                    <a:pt x="253" y="274"/>
                    <a:pt x="250" y="274"/>
                  </a:cubicBezTo>
                  <a:cubicBezTo>
                    <a:pt x="248" y="275"/>
                    <a:pt x="246" y="271"/>
                    <a:pt x="245" y="270"/>
                  </a:cubicBezTo>
                  <a:cubicBezTo>
                    <a:pt x="243" y="268"/>
                    <a:pt x="243" y="267"/>
                    <a:pt x="242" y="265"/>
                  </a:cubicBezTo>
                  <a:cubicBezTo>
                    <a:pt x="241" y="264"/>
                    <a:pt x="241" y="263"/>
                    <a:pt x="238" y="262"/>
                  </a:cubicBezTo>
                  <a:cubicBezTo>
                    <a:pt x="236" y="261"/>
                    <a:pt x="229" y="264"/>
                    <a:pt x="227" y="260"/>
                  </a:cubicBezTo>
                  <a:cubicBezTo>
                    <a:pt x="225" y="255"/>
                    <a:pt x="229" y="247"/>
                    <a:pt x="228" y="243"/>
                  </a:cubicBezTo>
                  <a:cubicBezTo>
                    <a:pt x="227" y="239"/>
                    <a:pt x="224" y="240"/>
                    <a:pt x="222" y="237"/>
                  </a:cubicBezTo>
                  <a:cubicBezTo>
                    <a:pt x="220" y="235"/>
                    <a:pt x="218" y="232"/>
                    <a:pt x="217" y="229"/>
                  </a:cubicBezTo>
                  <a:cubicBezTo>
                    <a:pt x="216" y="226"/>
                    <a:pt x="215" y="221"/>
                    <a:pt x="215" y="218"/>
                  </a:cubicBezTo>
                  <a:cubicBezTo>
                    <a:pt x="215" y="215"/>
                    <a:pt x="214" y="213"/>
                    <a:pt x="216" y="211"/>
                  </a:cubicBezTo>
                  <a:cubicBezTo>
                    <a:pt x="217" y="209"/>
                    <a:pt x="220" y="209"/>
                    <a:pt x="222" y="207"/>
                  </a:cubicBezTo>
                  <a:cubicBezTo>
                    <a:pt x="223" y="205"/>
                    <a:pt x="221" y="201"/>
                    <a:pt x="222" y="199"/>
                  </a:cubicBezTo>
                  <a:cubicBezTo>
                    <a:pt x="223" y="197"/>
                    <a:pt x="226" y="200"/>
                    <a:pt x="227" y="197"/>
                  </a:cubicBezTo>
                  <a:cubicBezTo>
                    <a:pt x="228" y="194"/>
                    <a:pt x="229" y="189"/>
                    <a:pt x="229" y="184"/>
                  </a:cubicBezTo>
                  <a:cubicBezTo>
                    <a:pt x="229" y="180"/>
                    <a:pt x="230" y="174"/>
                    <a:pt x="229" y="170"/>
                  </a:cubicBezTo>
                  <a:cubicBezTo>
                    <a:pt x="229" y="167"/>
                    <a:pt x="227" y="166"/>
                    <a:pt x="225" y="166"/>
                  </a:cubicBezTo>
                  <a:cubicBezTo>
                    <a:pt x="224" y="165"/>
                    <a:pt x="223" y="167"/>
                    <a:pt x="220" y="167"/>
                  </a:cubicBezTo>
                  <a:cubicBezTo>
                    <a:pt x="218" y="168"/>
                    <a:pt x="215" y="168"/>
                    <a:pt x="213" y="167"/>
                  </a:cubicBezTo>
                  <a:cubicBezTo>
                    <a:pt x="210" y="167"/>
                    <a:pt x="208" y="164"/>
                    <a:pt x="206" y="163"/>
                  </a:cubicBezTo>
                  <a:cubicBezTo>
                    <a:pt x="204" y="162"/>
                    <a:pt x="202" y="162"/>
                    <a:pt x="201" y="159"/>
                  </a:cubicBezTo>
                  <a:cubicBezTo>
                    <a:pt x="200" y="156"/>
                    <a:pt x="200" y="149"/>
                    <a:pt x="201" y="146"/>
                  </a:cubicBezTo>
                  <a:cubicBezTo>
                    <a:pt x="202" y="143"/>
                    <a:pt x="204" y="143"/>
                    <a:pt x="206" y="142"/>
                  </a:cubicBezTo>
                  <a:cubicBezTo>
                    <a:pt x="207" y="140"/>
                    <a:pt x="209" y="140"/>
                    <a:pt x="210" y="138"/>
                  </a:cubicBezTo>
                  <a:cubicBezTo>
                    <a:pt x="211" y="136"/>
                    <a:pt x="211" y="134"/>
                    <a:pt x="211" y="131"/>
                  </a:cubicBezTo>
                  <a:cubicBezTo>
                    <a:pt x="210" y="129"/>
                    <a:pt x="208" y="126"/>
                    <a:pt x="207" y="125"/>
                  </a:cubicBezTo>
                  <a:cubicBezTo>
                    <a:pt x="206" y="123"/>
                    <a:pt x="204" y="125"/>
                    <a:pt x="203" y="121"/>
                  </a:cubicBezTo>
                  <a:cubicBezTo>
                    <a:pt x="203" y="117"/>
                    <a:pt x="204" y="108"/>
                    <a:pt x="203" y="103"/>
                  </a:cubicBezTo>
                  <a:cubicBezTo>
                    <a:pt x="203" y="98"/>
                    <a:pt x="201" y="96"/>
                    <a:pt x="200" y="92"/>
                  </a:cubicBezTo>
                  <a:cubicBezTo>
                    <a:pt x="199" y="89"/>
                    <a:pt x="197" y="85"/>
                    <a:pt x="196" y="82"/>
                  </a:cubicBezTo>
                  <a:cubicBezTo>
                    <a:pt x="195" y="79"/>
                    <a:pt x="195" y="77"/>
                    <a:pt x="192" y="74"/>
                  </a:cubicBezTo>
                  <a:cubicBezTo>
                    <a:pt x="189" y="71"/>
                    <a:pt x="184" y="67"/>
                    <a:pt x="178" y="65"/>
                  </a:cubicBezTo>
                  <a:cubicBezTo>
                    <a:pt x="173" y="63"/>
                    <a:pt x="162" y="64"/>
                    <a:pt x="158" y="64"/>
                  </a:cubicBezTo>
                  <a:cubicBezTo>
                    <a:pt x="153" y="64"/>
                    <a:pt x="151" y="64"/>
                    <a:pt x="149" y="62"/>
                  </a:cubicBezTo>
                  <a:cubicBezTo>
                    <a:pt x="147" y="61"/>
                    <a:pt x="147" y="58"/>
                    <a:pt x="149" y="57"/>
                  </a:cubicBezTo>
                  <a:cubicBezTo>
                    <a:pt x="150" y="55"/>
                    <a:pt x="154" y="57"/>
                    <a:pt x="155" y="55"/>
                  </a:cubicBezTo>
                  <a:cubicBezTo>
                    <a:pt x="157" y="52"/>
                    <a:pt x="154" y="45"/>
                    <a:pt x="157" y="42"/>
                  </a:cubicBezTo>
                  <a:cubicBezTo>
                    <a:pt x="160" y="40"/>
                    <a:pt x="164" y="45"/>
                    <a:pt x="167" y="43"/>
                  </a:cubicBezTo>
                  <a:cubicBezTo>
                    <a:pt x="170" y="42"/>
                    <a:pt x="171" y="37"/>
                    <a:pt x="171" y="35"/>
                  </a:cubicBezTo>
                  <a:cubicBezTo>
                    <a:pt x="171" y="32"/>
                    <a:pt x="167" y="33"/>
                    <a:pt x="166" y="31"/>
                  </a:cubicBezTo>
                  <a:cubicBezTo>
                    <a:pt x="165" y="29"/>
                    <a:pt x="167" y="25"/>
                    <a:pt x="166" y="22"/>
                  </a:cubicBezTo>
                  <a:cubicBezTo>
                    <a:pt x="166" y="19"/>
                    <a:pt x="163" y="18"/>
                    <a:pt x="161" y="15"/>
                  </a:cubicBezTo>
                  <a:cubicBezTo>
                    <a:pt x="160" y="13"/>
                    <a:pt x="161" y="9"/>
                    <a:pt x="159" y="7"/>
                  </a:cubicBezTo>
                  <a:cubicBezTo>
                    <a:pt x="158" y="5"/>
                    <a:pt x="155" y="4"/>
                    <a:pt x="153" y="3"/>
                  </a:cubicBezTo>
                  <a:cubicBezTo>
                    <a:pt x="151" y="2"/>
                    <a:pt x="149" y="0"/>
                    <a:pt x="147" y="3"/>
                  </a:cubicBezTo>
                  <a:cubicBezTo>
                    <a:pt x="146" y="5"/>
                    <a:pt x="146" y="11"/>
                    <a:pt x="147" y="14"/>
                  </a:cubicBezTo>
                  <a:cubicBezTo>
                    <a:pt x="148" y="17"/>
                    <a:pt x="152" y="17"/>
                    <a:pt x="153" y="20"/>
                  </a:cubicBezTo>
                  <a:cubicBezTo>
                    <a:pt x="153" y="23"/>
                    <a:pt x="156" y="29"/>
                    <a:pt x="150" y="31"/>
                  </a:cubicBezTo>
                  <a:cubicBezTo>
                    <a:pt x="145" y="33"/>
                    <a:pt x="132" y="28"/>
                    <a:pt x="126" y="30"/>
                  </a:cubicBezTo>
                  <a:cubicBezTo>
                    <a:pt x="121" y="32"/>
                    <a:pt x="127" y="39"/>
                    <a:pt x="124" y="40"/>
                  </a:cubicBezTo>
                  <a:cubicBezTo>
                    <a:pt x="120" y="41"/>
                    <a:pt x="115" y="35"/>
                    <a:pt x="112" y="34"/>
                  </a:cubicBezTo>
                  <a:cubicBezTo>
                    <a:pt x="108" y="34"/>
                    <a:pt x="110" y="39"/>
                    <a:pt x="107" y="40"/>
                  </a:cubicBezTo>
                  <a:cubicBezTo>
                    <a:pt x="105" y="40"/>
                    <a:pt x="102" y="39"/>
                    <a:pt x="99" y="37"/>
                  </a:cubicBezTo>
                  <a:cubicBezTo>
                    <a:pt x="96" y="35"/>
                    <a:pt x="95" y="26"/>
                    <a:pt x="92" y="29"/>
                  </a:cubicBezTo>
                  <a:cubicBezTo>
                    <a:pt x="88" y="32"/>
                    <a:pt x="89" y="39"/>
                    <a:pt x="89" y="45"/>
                  </a:cubicBezTo>
                  <a:cubicBezTo>
                    <a:pt x="89" y="50"/>
                    <a:pt x="91" y="58"/>
                    <a:pt x="91" y="61"/>
                  </a:cubicBezTo>
                  <a:cubicBezTo>
                    <a:pt x="90" y="65"/>
                    <a:pt x="87" y="64"/>
                    <a:pt x="87" y="67"/>
                  </a:cubicBezTo>
                  <a:cubicBezTo>
                    <a:pt x="86" y="69"/>
                    <a:pt x="85" y="73"/>
                    <a:pt x="86" y="76"/>
                  </a:cubicBezTo>
                  <a:cubicBezTo>
                    <a:pt x="87" y="80"/>
                    <a:pt x="92" y="82"/>
                    <a:pt x="93" y="85"/>
                  </a:cubicBezTo>
                  <a:cubicBezTo>
                    <a:pt x="94" y="88"/>
                    <a:pt x="95" y="90"/>
                    <a:pt x="92" y="91"/>
                  </a:cubicBezTo>
                  <a:cubicBezTo>
                    <a:pt x="90" y="92"/>
                    <a:pt x="84" y="85"/>
                    <a:pt x="82" y="90"/>
                  </a:cubicBezTo>
                  <a:cubicBezTo>
                    <a:pt x="79" y="94"/>
                    <a:pt x="83" y="107"/>
                    <a:pt x="81" y="112"/>
                  </a:cubicBezTo>
                  <a:cubicBezTo>
                    <a:pt x="78" y="117"/>
                    <a:pt x="72" y="109"/>
                    <a:pt x="69" y="112"/>
                  </a:cubicBezTo>
                  <a:cubicBezTo>
                    <a:pt x="67" y="115"/>
                    <a:pt x="69" y="120"/>
                    <a:pt x="70" y="123"/>
                  </a:cubicBezTo>
                  <a:cubicBezTo>
                    <a:pt x="71" y="126"/>
                    <a:pt x="72" y="128"/>
                    <a:pt x="75" y="129"/>
                  </a:cubicBezTo>
                  <a:cubicBezTo>
                    <a:pt x="77" y="131"/>
                    <a:pt x="80" y="126"/>
                    <a:pt x="82" y="129"/>
                  </a:cubicBezTo>
                  <a:cubicBezTo>
                    <a:pt x="84" y="132"/>
                    <a:pt x="81" y="140"/>
                    <a:pt x="83" y="144"/>
                  </a:cubicBezTo>
                  <a:cubicBezTo>
                    <a:pt x="85" y="148"/>
                    <a:pt x="91" y="147"/>
                    <a:pt x="93" y="149"/>
                  </a:cubicBezTo>
                  <a:cubicBezTo>
                    <a:pt x="96" y="151"/>
                    <a:pt x="98" y="153"/>
                    <a:pt x="99" y="155"/>
                  </a:cubicBezTo>
                  <a:cubicBezTo>
                    <a:pt x="99" y="158"/>
                    <a:pt x="99" y="160"/>
                    <a:pt x="98" y="163"/>
                  </a:cubicBezTo>
                  <a:cubicBezTo>
                    <a:pt x="97" y="166"/>
                    <a:pt x="93" y="169"/>
                    <a:pt x="91" y="171"/>
                  </a:cubicBezTo>
                  <a:cubicBezTo>
                    <a:pt x="88" y="174"/>
                    <a:pt x="85" y="171"/>
                    <a:pt x="83" y="177"/>
                  </a:cubicBezTo>
                  <a:cubicBezTo>
                    <a:pt x="81" y="183"/>
                    <a:pt x="81" y="198"/>
                    <a:pt x="79" y="204"/>
                  </a:cubicBezTo>
                  <a:cubicBezTo>
                    <a:pt x="77" y="209"/>
                    <a:pt x="75" y="205"/>
                    <a:pt x="73" y="207"/>
                  </a:cubicBezTo>
                  <a:cubicBezTo>
                    <a:pt x="72" y="209"/>
                    <a:pt x="74" y="212"/>
                    <a:pt x="72" y="214"/>
                  </a:cubicBezTo>
                  <a:cubicBezTo>
                    <a:pt x="71" y="217"/>
                    <a:pt x="67" y="218"/>
                    <a:pt x="65" y="220"/>
                  </a:cubicBezTo>
                  <a:cubicBezTo>
                    <a:pt x="63" y="222"/>
                    <a:pt x="61" y="222"/>
                    <a:pt x="61" y="225"/>
                  </a:cubicBezTo>
                  <a:cubicBezTo>
                    <a:pt x="62" y="227"/>
                    <a:pt x="66" y="228"/>
                    <a:pt x="66" y="231"/>
                  </a:cubicBezTo>
                  <a:cubicBezTo>
                    <a:pt x="66" y="234"/>
                    <a:pt x="66" y="237"/>
                    <a:pt x="64" y="239"/>
                  </a:cubicBezTo>
                  <a:cubicBezTo>
                    <a:pt x="61" y="240"/>
                    <a:pt x="55" y="237"/>
                    <a:pt x="52" y="239"/>
                  </a:cubicBezTo>
                  <a:cubicBezTo>
                    <a:pt x="49" y="241"/>
                    <a:pt x="51" y="246"/>
                    <a:pt x="49" y="248"/>
                  </a:cubicBezTo>
                  <a:cubicBezTo>
                    <a:pt x="46" y="250"/>
                    <a:pt x="40" y="245"/>
                    <a:pt x="38" y="248"/>
                  </a:cubicBezTo>
                  <a:cubicBezTo>
                    <a:pt x="35" y="251"/>
                    <a:pt x="40" y="258"/>
                    <a:pt x="37" y="261"/>
                  </a:cubicBezTo>
                  <a:cubicBezTo>
                    <a:pt x="34" y="264"/>
                    <a:pt x="29" y="261"/>
                    <a:pt x="25" y="261"/>
                  </a:cubicBezTo>
                  <a:cubicBezTo>
                    <a:pt x="21" y="262"/>
                    <a:pt x="16" y="259"/>
                    <a:pt x="15" y="263"/>
                  </a:cubicBezTo>
                  <a:cubicBezTo>
                    <a:pt x="14" y="267"/>
                    <a:pt x="21" y="268"/>
                    <a:pt x="23" y="272"/>
                  </a:cubicBezTo>
                  <a:cubicBezTo>
                    <a:pt x="24" y="275"/>
                    <a:pt x="24" y="280"/>
                    <a:pt x="23" y="283"/>
                  </a:cubicBezTo>
                  <a:cubicBezTo>
                    <a:pt x="22" y="286"/>
                    <a:pt x="21" y="288"/>
                    <a:pt x="18" y="289"/>
                  </a:cubicBezTo>
                  <a:cubicBezTo>
                    <a:pt x="16" y="290"/>
                    <a:pt x="11" y="284"/>
                    <a:pt x="9" y="288"/>
                  </a:cubicBezTo>
                  <a:cubicBezTo>
                    <a:pt x="6" y="293"/>
                    <a:pt x="9" y="304"/>
                    <a:pt x="8" y="308"/>
                  </a:cubicBezTo>
                  <a:cubicBezTo>
                    <a:pt x="6" y="313"/>
                    <a:pt x="1" y="312"/>
                    <a:pt x="0" y="315"/>
                  </a:cubicBezTo>
                  <a:cubicBezTo>
                    <a:pt x="0" y="317"/>
                    <a:pt x="4" y="316"/>
                    <a:pt x="5" y="319"/>
                  </a:cubicBezTo>
                  <a:cubicBezTo>
                    <a:pt x="5" y="322"/>
                    <a:pt x="4" y="328"/>
                    <a:pt x="4" y="332"/>
                  </a:cubicBezTo>
                  <a:cubicBezTo>
                    <a:pt x="4" y="337"/>
                    <a:pt x="3" y="341"/>
                    <a:pt x="6" y="346"/>
                  </a:cubicBezTo>
                  <a:cubicBezTo>
                    <a:pt x="9" y="350"/>
                    <a:pt x="16" y="357"/>
                    <a:pt x="22" y="360"/>
                  </a:cubicBezTo>
                  <a:cubicBezTo>
                    <a:pt x="28" y="363"/>
                    <a:pt x="36" y="359"/>
                    <a:pt x="40" y="361"/>
                  </a:cubicBezTo>
                  <a:cubicBezTo>
                    <a:pt x="45" y="362"/>
                    <a:pt x="45" y="365"/>
                    <a:pt x="45" y="368"/>
                  </a:cubicBezTo>
                  <a:cubicBezTo>
                    <a:pt x="45" y="371"/>
                    <a:pt x="41" y="373"/>
                    <a:pt x="41" y="376"/>
                  </a:cubicBezTo>
                  <a:cubicBezTo>
                    <a:pt x="41" y="380"/>
                    <a:pt x="45" y="384"/>
                    <a:pt x="45" y="387"/>
                  </a:cubicBezTo>
                  <a:cubicBezTo>
                    <a:pt x="45" y="390"/>
                    <a:pt x="41" y="389"/>
                    <a:pt x="40" y="392"/>
                  </a:cubicBezTo>
                  <a:cubicBezTo>
                    <a:pt x="39" y="394"/>
                    <a:pt x="47" y="397"/>
                    <a:pt x="43" y="399"/>
                  </a:cubicBezTo>
                  <a:cubicBezTo>
                    <a:pt x="38" y="400"/>
                    <a:pt x="27" y="397"/>
                    <a:pt x="23" y="399"/>
                  </a:cubicBezTo>
                  <a:cubicBezTo>
                    <a:pt x="19" y="400"/>
                    <a:pt x="23" y="402"/>
                    <a:pt x="22" y="405"/>
                  </a:cubicBezTo>
                  <a:cubicBezTo>
                    <a:pt x="20" y="407"/>
                    <a:pt x="14" y="411"/>
                    <a:pt x="14" y="416"/>
                  </a:cubicBezTo>
                  <a:cubicBezTo>
                    <a:pt x="13" y="421"/>
                    <a:pt x="16" y="430"/>
                    <a:pt x="20" y="433"/>
                  </a:cubicBezTo>
                  <a:cubicBezTo>
                    <a:pt x="24" y="437"/>
                    <a:pt x="30" y="429"/>
                    <a:pt x="33" y="433"/>
                  </a:cubicBezTo>
                  <a:cubicBezTo>
                    <a:pt x="36" y="437"/>
                    <a:pt x="32" y="446"/>
                    <a:pt x="33" y="450"/>
                  </a:cubicBezTo>
                  <a:cubicBezTo>
                    <a:pt x="34" y="454"/>
                    <a:pt x="38" y="454"/>
                    <a:pt x="39" y="457"/>
                  </a:cubicBezTo>
                  <a:cubicBezTo>
                    <a:pt x="39" y="460"/>
                    <a:pt x="38" y="466"/>
                    <a:pt x="36" y="468"/>
                  </a:cubicBezTo>
                  <a:cubicBezTo>
                    <a:pt x="34" y="470"/>
                    <a:pt x="33" y="464"/>
                    <a:pt x="28" y="468"/>
                  </a:cubicBezTo>
                  <a:cubicBezTo>
                    <a:pt x="24" y="472"/>
                    <a:pt x="14" y="484"/>
                    <a:pt x="12" y="489"/>
                  </a:cubicBezTo>
                  <a:cubicBezTo>
                    <a:pt x="9" y="494"/>
                    <a:pt x="15" y="491"/>
                    <a:pt x="16" y="493"/>
                  </a:cubicBezTo>
                  <a:cubicBezTo>
                    <a:pt x="17" y="496"/>
                    <a:pt x="19" y="499"/>
                    <a:pt x="16" y="501"/>
                  </a:cubicBezTo>
                  <a:cubicBezTo>
                    <a:pt x="14" y="503"/>
                    <a:pt x="10" y="500"/>
                    <a:pt x="8" y="501"/>
                  </a:cubicBezTo>
                  <a:cubicBezTo>
                    <a:pt x="5" y="503"/>
                    <a:pt x="8" y="507"/>
                    <a:pt x="5" y="508"/>
                  </a:cubicBezTo>
                  <a:cubicBezTo>
                    <a:pt x="5" y="509"/>
                    <a:pt x="4" y="509"/>
                    <a:pt x="3" y="509"/>
                  </a:cubicBezTo>
                  <a:cubicBezTo>
                    <a:pt x="4" y="512"/>
                    <a:pt x="4" y="515"/>
                    <a:pt x="5" y="517"/>
                  </a:cubicBezTo>
                  <a:cubicBezTo>
                    <a:pt x="7" y="520"/>
                    <a:pt x="12" y="521"/>
                    <a:pt x="13" y="523"/>
                  </a:cubicBezTo>
                  <a:cubicBezTo>
                    <a:pt x="15" y="525"/>
                    <a:pt x="16" y="527"/>
                    <a:pt x="15" y="529"/>
                  </a:cubicBezTo>
                  <a:cubicBezTo>
                    <a:pt x="14" y="532"/>
                    <a:pt x="9" y="532"/>
                    <a:pt x="8" y="536"/>
                  </a:cubicBezTo>
                  <a:cubicBezTo>
                    <a:pt x="7" y="541"/>
                    <a:pt x="9" y="551"/>
                    <a:pt x="9" y="554"/>
                  </a:cubicBezTo>
                  <a:cubicBezTo>
                    <a:pt x="9" y="557"/>
                    <a:pt x="11" y="556"/>
                    <a:pt x="11" y="557"/>
                  </a:cubicBezTo>
                  <a:cubicBezTo>
                    <a:pt x="11" y="558"/>
                    <a:pt x="8" y="565"/>
                    <a:pt x="8" y="566"/>
                  </a:cubicBezTo>
                  <a:cubicBezTo>
                    <a:pt x="8" y="567"/>
                    <a:pt x="6" y="571"/>
                    <a:pt x="8" y="572"/>
                  </a:cubicBezTo>
                  <a:cubicBezTo>
                    <a:pt x="10" y="574"/>
                    <a:pt x="14" y="572"/>
                    <a:pt x="16" y="574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1839153B-EAEB-4261-B12C-25B3D7FEDFC3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2653486" y="9659507"/>
              <a:ext cx="649156" cy="626795"/>
            </a:xfrm>
            <a:custGeom>
              <a:avLst/>
              <a:gdLst/>
              <a:ahLst/>
              <a:cxnLst>
                <a:cxn ang="0">
                  <a:pos x="18" y="84"/>
                </a:cxn>
                <a:cxn ang="0">
                  <a:pos x="15" y="82"/>
                </a:cxn>
                <a:cxn ang="0">
                  <a:pos x="0" y="64"/>
                </a:cxn>
                <a:cxn ang="0">
                  <a:pos x="13" y="61"/>
                </a:cxn>
                <a:cxn ang="0">
                  <a:pos x="15" y="55"/>
                </a:cxn>
                <a:cxn ang="0">
                  <a:pos x="29" y="50"/>
                </a:cxn>
                <a:cxn ang="0">
                  <a:pos x="31" y="38"/>
                </a:cxn>
                <a:cxn ang="0">
                  <a:pos x="37" y="36"/>
                </a:cxn>
                <a:cxn ang="0">
                  <a:pos x="36" y="26"/>
                </a:cxn>
                <a:cxn ang="0">
                  <a:pos x="42" y="26"/>
                </a:cxn>
                <a:cxn ang="0">
                  <a:pos x="44" y="15"/>
                </a:cxn>
                <a:cxn ang="0">
                  <a:pos x="50" y="9"/>
                </a:cxn>
                <a:cxn ang="0">
                  <a:pos x="59" y="9"/>
                </a:cxn>
                <a:cxn ang="0">
                  <a:pos x="66" y="2"/>
                </a:cxn>
                <a:cxn ang="0">
                  <a:pos x="66" y="0"/>
                </a:cxn>
                <a:cxn ang="0">
                  <a:pos x="73" y="2"/>
                </a:cxn>
                <a:cxn ang="0">
                  <a:pos x="80" y="7"/>
                </a:cxn>
                <a:cxn ang="0">
                  <a:pos x="81" y="18"/>
                </a:cxn>
                <a:cxn ang="0">
                  <a:pos x="86" y="24"/>
                </a:cxn>
                <a:cxn ang="0">
                  <a:pos x="88" y="30"/>
                </a:cxn>
                <a:cxn ang="0">
                  <a:pos x="86" y="37"/>
                </a:cxn>
                <a:cxn ang="0">
                  <a:pos x="80" y="47"/>
                </a:cxn>
                <a:cxn ang="0">
                  <a:pos x="73" y="49"/>
                </a:cxn>
                <a:cxn ang="0">
                  <a:pos x="64" y="52"/>
                </a:cxn>
                <a:cxn ang="0">
                  <a:pos x="55" y="56"/>
                </a:cxn>
                <a:cxn ang="0">
                  <a:pos x="53" y="62"/>
                </a:cxn>
                <a:cxn ang="0">
                  <a:pos x="70" y="62"/>
                </a:cxn>
                <a:cxn ang="0">
                  <a:pos x="71" y="68"/>
                </a:cxn>
                <a:cxn ang="0">
                  <a:pos x="78" y="70"/>
                </a:cxn>
                <a:cxn ang="0">
                  <a:pos x="74" y="77"/>
                </a:cxn>
                <a:cxn ang="0">
                  <a:pos x="67" y="84"/>
                </a:cxn>
                <a:cxn ang="0">
                  <a:pos x="66" y="90"/>
                </a:cxn>
                <a:cxn ang="0">
                  <a:pos x="65" y="98"/>
                </a:cxn>
                <a:cxn ang="0">
                  <a:pos x="57" y="96"/>
                </a:cxn>
                <a:cxn ang="0">
                  <a:pos x="50" y="92"/>
                </a:cxn>
                <a:cxn ang="0">
                  <a:pos x="42" y="90"/>
                </a:cxn>
                <a:cxn ang="0">
                  <a:pos x="35" y="89"/>
                </a:cxn>
                <a:cxn ang="0">
                  <a:pos x="29" y="82"/>
                </a:cxn>
                <a:cxn ang="0">
                  <a:pos x="18" y="84"/>
                </a:cxn>
              </a:cxnLst>
              <a:rect l="0" t="0" r="r" b="b"/>
              <a:pathLst>
                <a:path w="88" h="100">
                  <a:moveTo>
                    <a:pt x="18" y="84"/>
                  </a:moveTo>
                  <a:cubicBezTo>
                    <a:pt x="17" y="84"/>
                    <a:pt x="16" y="83"/>
                    <a:pt x="15" y="82"/>
                  </a:cubicBezTo>
                  <a:cubicBezTo>
                    <a:pt x="10" y="77"/>
                    <a:pt x="4" y="67"/>
                    <a:pt x="0" y="64"/>
                  </a:cubicBezTo>
                  <a:cubicBezTo>
                    <a:pt x="8" y="59"/>
                    <a:pt x="10" y="62"/>
                    <a:pt x="13" y="61"/>
                  </a:cubicBezTo>
                  <a:cubicBezTo>
                    <a:pt x="16" y="59"/>
                    <a:pt x="12" y="57"/>
                    <a:pt x="15" y="55"/>
                  </a:cubicBezTo>
                  <a:cubicBezTo>
                    <a:pt x="18" y="53"/>
                    <a:pt x="26" y="53"/>
                    <a:pt x="29" y="50"/>
                  </a:cubicBezTo>
                  <a:cubicBezTo>
                    <a:pt x="32" y="47"/>
                    <a:pt x="30" y="41"/>
                    <a:pt x="31" y="38"/>
                  </a:cubicBezTo>
                  <a:cubicBezTo>
                    <a:pt x="33" y="36"/>
                    <a:pt x="36" y="39"/>
                    <a:pt x="37" y="36"/>
                  </a:cubicBezTo>
                  <a:cubicBezTo>
                    <a:pt x="38" y="34"/>
                    <a:pt x="34" y="28"/>
                    <a:pt x="36" y="26"/>
                  </a:cubicBezTo>
                  <a:cubicBezTo>
                    <a:pt x="37" y="23"/>
                    <a:pt x="41" y="28"/>
                    <a:pt x="42" y="26"/>
                  </a:cubicBezTo>
                  <a:cubicBezTo>
                    <a:pt x="44" y="23"/>
                    <a:pt x="42" y="18"/>
                    <a:pt x="44" y="15"/>
                  </a:cubicBezTo>
                  <a:cubicBezTo>
                    <a:pt x="45" y="12"/>
                    <a:pt x="47" y="10"/>
                    <a:pt x="50" y="9"/>
                  </a:cubicBezTo>
                  <a:cubicBezTo>
                    <a:pt x="52" y="8"/>
                    <a:pt x="56" y="10"/>
                    <a:pt x="59" y="9"/>
                  </a:cubicBezTo>
                  <a:cubicBezTo>
                    <a:pt x="62" y="8"/>
                    <a:pt x="65" y="7"/>
                    <a:pt x="66" y="2"/>
                  </a:cubicBezTo>
                  <a:cubicBezTo>
                    <a:pt x="66" y="1"/>
                    <a:pt x="66" y="1"/>
                    <a:pt x="66" y="0"/>
                  </a:cubicBezTo>
                  <a:cubicBezTo>
                    <a:pt x="70" y="0"/>
                    <a:pt x="71" y="1"/>
                    <a:pt x="73" y="2"/>
                  </a:cubicBezTo>
                  <a:cubicBezTo>
                    <a:pt x="76" y="3"/>
                    <a:pt x="78" y="4"/>
                    <a:pt x="80" y="7"/>
                  </a:cubicBezTo>
                  <a:cubicBezTo>
                    <a:pt x="81" y="10"/>
                    <a:pt x="80" y="15"/>
                    <a:pt x="81" y="18"/>
                  </a:cubicBezTo>
                  <a:cubicBezTo>
                    <a:pt x="82" y="21"/>
                    <a:pt x="84" y="22"/>
                    <a:pt x="86" y="24"/>
                  </a:cubicBezTo>
                  <a:cubicBezTo>
                    <a:pt x="87" y="26"/>
                    <a:pt x="88" y="27"/>
                    <a:pt x="88" y="30"/>
                  </a:cubicBezTo>
                  <a:cubicBezTo>
                    <a:pt x="88" y="32"/>
                    <a:pt x="87" y="35"/>
                    <a:pt x="86" y="37"/>
                  </a:cubicBezTo>
                  <a:cubicBezTo>
                    <a:pt x="85" y="40"/>
                    <a:pt x="83" y="45"/>
                    <a:pt x="80" y="47"/>
                  </a:cubicBezTo>
                  <a:cubicBezTo>
                    <a:pt x="78" y="49"/>
                    <a:pt x="75" y="48"/>
                    <a:pt x="73" y="49"/>
                  </a:cubicBezTo>
                  <a:cubicBezTo>
                    <a:pt x="70" y="50"/>
                    <a:pt x="67" y="50"/>
                    <a:pt x="64" y="52"/>
                  </a:cubicBezTo>
                  <a:cubicBezTo>
                    <a:pt x="61" y="53"/>
                    <a:pt x="57" y="54"/>
                    <a:pt x="55" y="56"/>
                  </a:cubicBezTo>
                  <a:cubicBezTo>
                    <a:pt x="53" y="58"/>
                    <a:pt x="50" y="60"/>
                    <a:pt x="53" y="62"/>
                  </a:cubicBezTo>
                  <a:cubicBezTo>
                    <a:pt x="57" y="63"/>
                    <a:pt x="67" y="61"/>
                    <a:pt x="70" y="62"/>
                  </a:cubicBezTo>
                  <a:cubicBezTo>
                    <a:pt x="74" y="64"/>
                    <a:pt x="69" y="67"/>
                    <a:pt x="71" y="68"/>
                  </a:cubicBezTo>
                  <a:cubicBezTo>
                    <a:pt x="72" y="70"/>
                    <a:pt x="77" y="68"/>
                    <a:pt x="78" y="70"/>
                  </a:cubicBezTo>
                  <a:cubicBezTo>
                    <a:pt x="79" y="73"/>
                    <a:pt x="75" y="75"/>
                    <a:pt x="74" y="77"/>
                  </a:cubicBezTo>
                  <a:cubicBezTo>
                    <a:pt x="72" y="79"/>
                    <a:pt x="68" y="82"/>
                    <a:pt x="67" y="84"/>
                  </a:cubicBezTo>
                  <a:cubicBezTo>
                    <a:pt x="66" y="86"/>
                    <a:pt x="67" y="88"/>
                    <a:pt x="66" y="90"/>
                  </a:cubicBezTo>
                  <a:cubicBezTo>
                    <a:pt x="66" y="92"/>
                    <a:pt x="67" y="97"/>
                    <a:pt x="65" y="98"/>
                  </a:cubicBezTo>
                  <a:cubicBezTo>
                    <a:pt x="63" y="100"/>
                    <a:pt x="60" y="97"/>
                    <a:pt x="57" y="96"/>
                  </a:cubicBezTo>
                  <a:cubicBezTo>
                    <a:pt x="55" y="95"/>
                    <a:pt x="53" y="93"/>
                    <a:pt x="50" y="92"/>
                  </a:cubicBezTo>
                  <a:cubicBezTo>
                    <a:pt x="48" y="91"/>
                    <a:pt x="45" y="91"/>
                    <a:pt x="42" y="90"/>
                  </a:cubicBezTo>
                  <a:cubicBezTo>
                    <a:pt x="40" y="90"/>
                    <a:pt x="37" y="90"/>
                    <a:pt x="35" y="89"/>
                  </a:cubicBezTo>
                  <a:cubicBezTo>
                    <a:pt x="32" y="87"/>
                    <a:pt x="36" y="83"/>
                    <a:pt x="29" y="82"/>
                  </a:cubicBezTo>
                  <a:cubicBezTo>
                    <a:pt x="26" y="82"/>
                    <a:pt x="22" y="83"/>
                    <a:pt x="18" y="84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2260" y="38472"/>
            <a:ext cx="1158194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3600" b="1" dirty="0">
                <a:solidFill>
                  <a:srgbClr val="1668E6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Региональный инвестиционный </a:t>
            </a:r>
            <a:r>
              <a:rPr lang="ru-RU" sz="3600" b="1" dirty="0" smtClean="0">
                <a:solidFill>
                  <a:srgbClr val="1668E6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стандарт</a:t>
            </a:r>
          </a:p>
          <a:p>
            <a:r>
              <a:rPr lang="ru-RU" sz="2800" dirty="0" smtClean="0">
                <a:solidFill>
                  <a:srgbClr val="00A1C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требования к муниципальным образованиям (МО)</a:t>
            </a:r>
            <a:endParaRPr lang="ru-RU" sz="2800" dirty="0">
              <a:solidFill>
                <a:srgbClr val="00A1C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56044"/>
              </p:ext>
            </p:extLst>
          </p:nvPr>
        </p:nvGraphicFramePr>
        <p:xfrm>
          <a:off x="69669" y="1403902"/>
          <a:ext cx="1189453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697"/>
                <a:gridCol w="10779836"/>
              </a:tblGrid>
              <a:tr h="453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1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инвестиционный раздел на сайте МО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2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«инвестиционный профиль» </a:t>
                      </a:r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МО</a:t>
                      </a:r>
                      <a:r>
                        <a:rPr lang="ru-RU" sz="2000" b="1" baseline="0" dirty="0" smtClean="0">
                          <a:solidFill>
                            <a:srgbClr val="00A1C1"/>
                          </a:solidFill>
                          <a:latin typeface="+mn-lt"/>
                        </a:rPr>
                        <a:t> (инвестиционный паспорт МО)</a:t>
                      </a:r>
                      <a:endParaRPr lang="ru-RU" sz="2000" b="1" dirty="0" smtClean="0">
                        <a:solidFill>
                          <a:srgbClr val="00A1C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3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инвестиционный уполномоченный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4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инвестиционный совет при главе МО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5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раздел об</a:t>
                      </a:r>
                      <a:r>
                        <a:rPr lang="ru-RU" sz="2000" b="1" baseline="0" dirty="0" smtClean="0">
                          <a:solidFill>
                            <a:srgbClr val="00A1C1"/>
                          </a:solidFill>
                          <a:latin typeface="+mn-lt"/>
                        </a:rPr>
                        <a:t> инвестициях в документе стратегического планирования МО</a:t>
                      </a:r>
                      <a:endParaRPr lang="ru-RU" sz="2000" b="1" dirty="0" smtClean="0">
                        <a:solidFill>
                          <a:srgbClr val="00A1C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6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регламент сопровождения инвестиционных проектов в МО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7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показатели</a:t>
                      </a:r>
                      <a:r>
                        <a:rPr lang="ru-RU" sz="2000" b="1" baseline="0" dirty="0" smtClean="0">
                          <a:solidFill>
                            <a:srgbClr val="00A1C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00A1C1"/>
                          </a:solidFill>
                          <a:latin typeface="+mn-lt"/>
                        </a:rPr>
                        <a:t>эффективности</a:t>
                      </a:r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 (</a:t>
                      </a:r>
                      <a:r>
                        <a:rPr lang="en-US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KPI</a:t>
                      </a:r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)</a:t>
                      </a:r>
                      <a:r>
                        <a:rPr lang="en-US" sz="2000" b="1" baseline="0" dirty="0" smtClean="0">
                          <a:solidFill>
                            <a:srgbClr val="00A1C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деятельности главы МО и </a:t>
                      </a:r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инвестиционного</a:t>
                      </a:r>
                      <a:r>
                        <a:rPr lang="ru-RU" sz="2000" b="1" baseline="0" dirty="0" smtClean="0">
                          <a:solidFill>
                            <a:srgbClr val="00A1C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уполномоченного</a:t>
                      </a:r>
                      <a:endParaRPr lang="ru-RU" sz="2000" b="1" dirty="0" smtClean="0">
                        <a:solidFill>
                          <a:srgbClr val="00A1C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8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механизм обратной связи между инвесторами и МО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9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повышение квалификации в части содействия в реализации инвестиционных проектов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1668E6"/>
                          </a:solidFill>
                          <a:latin typeface="+mj-lt"/>
                        </a:rPr>
                        <a:t>10</a:t>
                      </a:r>
                      <a:endParaRPr lang="ru-RU" sz="2800" b="1" dirty="0" smtClean="0">
                        <a:solidFill>
                          <a:srgbClr val="1668E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соглашение о сотрудничестве между МО и </a:t>
                      </a:r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АО </a:t>
                      </a:r>
                      <a:r>
                        <a:rPr lang="ru-RU" sz="2000" b="1" dirty="0" smtClean="0">
                          <a:solidFill>
                            <a:srgbClr val="00A1C1"/>
                          </a:solidFill>
                          <a:latin typeface="+mn-lt"/>
                        </a:rPr>
                        <a:t>«Корпорация развития Иркутской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6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64587" y="6276466"/>
            <a:ext cx="2743200" cy="365125"/>
          </a:xfrm>
        </p:spPr>
        <p:txBody>
          <a:bodyPr/>
          <a:lstStyle/>
          <a:p>
            <a:fld id="{411DC22B-D39B-453A-A2EF-C976A7BAC25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3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260" y="1160079"/>
            <a:ext cx="11581942" cy="1374458"/>
          </a:xfrm>
          <a:prstGeom prst="roundRect">
            <a:avLst>
              <a:gd name="adj" fmla="val 22223"/>
            </a:avLst>
          </a:prstGeom>
          <a:gradFill flip="none" rotWithShape="1">
            <a:gsLst>
              <a:gs pos="0">
                <a:srgbClr val="0077C8"/>
              </a:gs>
              <a:gs pos="50000">
                <a:srgbClr val="00A1C1"/>
              </a:gs>
              <a:gs pos="100000">
                <a:srgbClr val="00B1AC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Инвестиционное соглашение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– заключенное между Правительством Иркутской области, инвестором и муниципальным образованием (в отдельных случаях) соглашение,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определяющее порядок и условия взаимодействия сторон по реализации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инвестиционного проекта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для достижения его целевых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показателей.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60" y="113639"/>
            <a:ext cx="1158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solidFill>
                  <a:srgbClr val="1668E6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Инвестиционное соглашение</a:t>
            </a:r>
            <a:endParaRPr lang="ru-RU" sz="3600" b="1" dirty="0" smtClean="0">
              <a:solidFill>
                <a:srgbClr val="1668E6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r>
              <a:rPr lang="ru-RU" sz="2400" dirty="0" smtClean="0">
                <a:solidFill>
                  <a:srgbClr val="00A1C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в соответствии с Законом Иркутской области от 01.06.2023 № 76-ОЗ </a:t>
            </a:r>
            <a:endParaRPr lang="ru-RU" sz="2400" dirty="0">
              <a:solidFill>
                <a:srgbClr val="00A1C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175" t="2043" r="6666" b="38101"/>
          <a:stretch/>
        </p:blipFill>
        <p:spPr>
          <a:xfrm>
            <a:off x="382260" y="2534537"/>
            <a:ext cx="4164490" cy="4189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4211" y="2696449"/>
            <a:ext cx="7138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668E6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Стороной инвестиционного соглашения </a:t>
            </a:r>
            <a:r>
              <a:rPr lang="ru-RU" sz="1600" dirty="0"/>
              <a:t>может выступить </a:t>
            </a:r>
            <a:r>
              <a:rPr lang="ru-RU" sz="1600" dirty="0" smtClean="0"/>
              <a:t>МО, </a:t>
            </a:r>
            <a:r>
              <a:rPr lang="ru-RU" sz="1600" dirty="0"/>
              <a:t>на территории которого реализуется инвестиционный проект. </a:t>
            </a:r>
            <a:endParaRPr lang="ru-RU" sz="1600" dirty="0" smtClean="0"/>
          </a:p>
          <a:p>
            <a:pPr marL="285750" indent="-285750">
              <a:buClr>
                <a:srgbClr val="1668E6"/>
              </a:buClr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Clr>
                <a:srgbClr val="1668E6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В случае </a:t>
            </a:r>
            <a:r>
              <a:rPr lang="ru-RU" sz="1600" dirty="0"/>
              <a:t>реализации масштабного инвестиционного проекта, предполагающего предоставление земельного участка в аренду без торгов, </a:t>
            </a:r>
            <a:r>
              <a:rPr lang="ru-RU" sz="1600" dirty="0" smtClean="0"/>
              <a:t>МО обязательно </a:t>
            </a:r>
            <a:r>
              <a:rPr lang="ru-RU" sz="1600" dirty="0"/>
              <a:t>будет являться стороной </a:t>
            </a:r>
            <a:r>
              <a:rPr lang="ru-RU" sz="1600" dirty="0" smtClean="0"/>
              <a:t>соглашения.</a:t>
            </a:r>
          </a:p>
          <a:p>
            <a:pPr marL="285750" indent="-285750">
              <a:buClr>
                <a:srgbClr val="1668E6"/>
              </a:buClr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Clr>
                <a:srgbClr val="1668E6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ри </a:t>
            </a:r>
            <a:r>
              <a:rPr lang="ru-RU" sz="1600" dirty="0"/>
              <a:t>создании инвестором объекта инфраструктуры, который в дальнейшем будет передан в муниципальную собственность, параметры создаваемого объекта должны быть согласованы с </a:t>
            </a:r>
            <a:r>
              <a:rPr lang="ru-RU" sz="1600" dirty="0" smtClean="0"/>
              <a:t>МО.</a:t>
            </a:r>
          </a:p>
          <a:p>
            <a:pPr marL="285750" indent="-285750">
              <a:buClr>
                <a:srgbClr val="1668E6"/>
              </a:buClr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Clr>
                <a:srgbClr val="1668E6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С 2024 года </a:t>
            </a:r>
            <a:r>
              <a:rPr lang="ru-RU" sz="1600" dirty="0"/>
              <a:t>оценка деятельности </a:t>
            </a:r>
            <a:r>
              <a:rPr lang="ru-RU" sz="1600" dirty="0" smtClean="0"/>
              <a:t>ОМСУ МО будет </a:t>
            </a:r>
            <a:r>
              <a:rPr lang="ru-RU" sz="1600" dirty="0"/>
              <a:t>осуществляться с учетом </a:t>
            </a:r>
            <a:r>
              <a:rPr lang="ru-RU" sz="1600" dirty="0">
                <a:solidFill>
                  <a:srgbClr val="1668E6"/>
                </a:solidFill>
              </a:rPr>
              <a:t>нового показателя «Количество заключенных инвестиционных соглашений в муниципальном образовании»</a:t>
            </a:r>
            <a:r>
              <a:rPr lang="ru-RU" sz="1600" dirty="0"/>
              <a:t>, который будет оказывать существенное влияние при определении рейтинга </a:t>
            </a:r>
            <a:r>
              <a:rPr lang="ru-RU" sz="1600" dirty="0" smtClean="0"/>
              <a:t>МО в </a:t>
            </a:r>
            <a:r>
              <a:rPr lang="ru-RU" sz="1600" dirty="0"/>
              <a:t>номинации «Повышение инвестиционного потенциала территорий».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21002" y="6359363"/>
            <a:ext cx="2743200" cy="365125"/>
          </a:xfrm>
        </p:spPr>
        <p:txBody>
          <a:bodyPr/>
          <a:lstStyle/>
          <a:p>
            <a:fld id="{411DC22B-D39B-453A-A2EF-C976A7BAC25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0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7C8"/>
            </a:gs>
            <a:gs pos="46000">
              <a:srgbClr val="00A1C1"/>
            </a:gs>
            <a:gs pos="68000">
              <a:srgbClr val="00A6BB"/>
            </a:gs>
            <a:gs pos="100000">
              <a:srgbClr val="00B1A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766" y="1715590"/>
            <a:ext cx="10558914" cy="2438400"/>
          </a:xfrm>
        </p:spPr>
        <p:txBody>
          <a:bodyPr anchor="ctr">
            <a:no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Благодарю </a:t>
            </a:r>
            <a: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 внимание!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5034" y="4935926"/>
            <a:ext cx="6047874" cy="1487906"/>
          </a:xfrm>
        </p:spPr>
        <p:txBody>
          <a:bodyPr anchor="ctr"/>
          <a:lstStyle/>
          <a:p>
            <a:pPr algn="r"/>
            <a:r>
              <a:rPr lang="ru-RU" sz="2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03.07.2023</a:t>
            </a:r>
            <a:endParaRPr lang="ru-RU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385011"/>
            <a:ext cx="972267" cy="13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ИС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447</Words>
  <Application>Microsoft Office PowerPoint</Application>
  <PresentationFormat>Широкоэкранный</PresentationFormat>
  <Paragraphs>66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Segoe UI Light</vt:lpstr>
      <vt:lpstr>Тема Office</vt:lpstr>
      <vt:lpstr>Участие муниципальных образований в инвестиционном развитии региона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Дмитриевна Дзюба</dc:creator>
  <cp:lastModifiedBy>Светлана Дмитриевна Дзюба</cp:lastModifiedBy>
  <cp:revision>127</cp:revision>
  <cp:lastPrinted>2023-04-18T07:42:11Z</cp:lastPrinted>
  <dcterms:created xsi:type="dcterms:W3CDTF">2023-04-17T07:15:29Z</dcterms:created>
  <dcterms:modified xsi:type="dcterms:W3CDTF">2023-06-30T06:20:57Z</dcterms:modified>
</cp:coreProperties>
</file>