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BEE7FA5-641B-456E-B202-12229C60050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AB5B808-40AE-4D0C-BAEE-3C25FCBA8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FA5-641B-456E-B202-12229C60050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B808-40AE-4D0C-BAEE-3C25FCBA8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FA5-641B-456E-B202-12229C60050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B808-40AE-4D0C-BAEE-3C25FCBA8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FA5-641B-456E-B202-12229C60050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B808-40AE-4D0C-BAEE-3C25FCBA8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FA5-641B-456E-B202-12229C60050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B808-40AE-4D0C-BAEE-3C25FCBA8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FA5-641B-456E-B202-12229C60050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B808-40AE-4D0C-BAEE-3C25FCBA8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EE7FA5-641B-456E-B202-12229C60050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B5B808-40AE-4D0C-BAEE-3C25FCBA86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BEE7FA5-641B-456E-B202-12229C60050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AB5B808-40AE-4D0C-BAEE-3C25FCBA8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FA5-641B-456E-B202-12229C60050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B808-40AE-4D0C-BAEE-3C25FCBA8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FA5-641B-456E-B202-12229C60050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B808-40AE-4D0C-BAEE-3C25FCBA8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7FA5-641B-456E-B202-12229C60050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B808-40AE-4D0C-BAEE-3C25FCBA8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BEE7FA5-641B-456E-B202-12229C60050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AB5B808-40AE-4D0C-BAEE-3C25FCBA8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zoom/>
    <p:sndAc>
      <p:stSnd>
        <p:snd r:embed="rId13" name="cashreg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br.ru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nansist-kras.ru/consultant/competence/banknoty-banka-rossi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142984"/>
            <a:ext cx="6500858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Рассмотрим деньги поближе.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Защита от подделок.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 descr="https://avatars.mds.yandex.net/get-zen_doc/1712117/pub_5ccec25800fcb600afbeb5e8_5ccec27a14686000b3027e5f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3071834" cy="2310702"/>
          </a:xfrm>
          <a:prstGeom prst="rect">
            <a:avLst/>
          </a:prstGeom>
          <a:noFill/>
        </p:spPr>
      </p:pic>
      <p:pic>
        <p:nvPicPr>
          <p:cNvPr id="88068" name="Picture 4" descr="https://avatars.mds.yandex.net/get-pdb/2058232/610acf39-16f2-487a-92a1-737cd73e7ee8/s1200?webp=fal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00504"/>
            <a:ext cx="3571900" cy="23701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1968" y="6096150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Финансовая грамотность 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5. Защитная нить</a:t>
            </a:r>
            <a:r>
              <a:rPr lang="ru-RU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249424"/>
            <a:ext cx="3543296" cy="432511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2004 года внедряется во все купюры.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pandia.ru/text/81/586/images/img33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1247775" cy="2628900"/>
          </a:xfrm>
          <a:prstGeom prst="rect">
            <a:avLst/>
          </a:prstGeom>
          <a:noFill/>
        </p:spPr>
      </p:pic>
      <p:pic>
        <p:nvPicPr>
          <p:cNvPr id="6148" name="Picture 4" descr="https://cs8.pikabu.ru/post_img/2018/01/11/8/og_og_1515679086238145918.jpg"/>
          <p:cNvPicPr>
            <a:picLocks noChangeAspect="1" noChangeArrowheads="1"/>
          </p:cNvPicPr>
          <p:nvPr/>
        </p:nvPicPr>
        <p:blipFill>
          <a:blip r:embed="rId4"/>
          <a:srcRect l="3125" t="5405" r="76250" b="4053"/>
          <a:stretch>
            <a:fillRect/>
          </a:stretch>
        </p:blipFill>
        <p:spPr bwMode="auto">
          <a:xfrm>
            <a:off x="2500298" y="1928802"/>
            <a:ext cx="1864826" cy="378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2285992"/>
            <a:ext cx="500066" cy="22860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143116"/>
            <a:ext cx="428628" cy="22860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6. Скрытое изображение (кипп-эффект)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2249424"/>
            <a:ext cx="3686172" cy="432511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купюрах имеются вертикальные узорчатые ленты. Если наблюдать их, направив в сторону источника света наклонённый дензнак, просматриваются две буквы «РР».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avatars.mds.yandex.net/get-zen_doc/242954/pub_5a857c3f581669612120af3c_5a857d2c256d5c99049b01ee/scale_600"/>
          <p:cNvPicPr>
            <a:picLocks noChangeAspect="1" noChangeArrowheads="1"/>
          </p:cNvPicPr>
          <p:nvPr/>
        </p:nvPicPr>
        <p:blipFill>
          <a:blip r:embed="rId3"/>
          <a:srcRect t="7653" r="47500" b="19642"/>
          <a:stretch>
            <a:fillRect/>
          </a:stretch>
        </p:blipFill>
        <p:spPr bwMode="auto">
          <a:xfrm>
            <a:off x="214282" y="2214553"/>
            <a:ext cx="4714908" cy="2132935"/>
          </a:xfrm>
          <a:prstGeom prst="rect">
            <a:avLst/>
          </a:prstGeom>
          <a:noFill/>
        </p:spPr>
      </p:pic>
      <p:pic>
        <p:nvPicPr>
          <p:cNvPr id="5124" name="Picture 4" descr="https://avatars.mds.yandex.net/get-zen_doc/242954/pub_5a857c3f581669612120af3c_5a857d2c256d5c99049b01ee/scale_600"/>
          <p:cNvPicPr>
            <a:picLocks noChangeAspect="1" noChangeArrowheads="1"/>
          </p:cNvPicPr>
          <p:nvPr/>
        </p:nvPicPr>
        <p:blipFill>
          <a:blip r:embed="rId3"/>
          <a:srcRect l="51250"/>
          <a:stretch>
            <a:fillRect/>
          </a:stretch>
        </p:blipFill>
        <p:spPr bwMode="auto">
          <a:xfrm>
            <a:off x="928662" y="4500570"/>
            <a:ext cx="2786042" cy="18669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7. Рельефное изображение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2249424"/>
            <a:ext cx="3614734" cy="432511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с выпуклым рельефом были разработаны как для слабовидящих людей, так и для дополнительной защиты.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finuse.ru/banks/podlinnost-banknot-1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57430"/>
            <a:ext cx="4427853" cy="248602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8. Водяной знак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57430"/>
            <a:ext cx="4186238" cy="332498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линии, изображения или рисунки, которые видны на просвет.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2.wp.com/kazan.aif.ru/pictures/201212/DSCN0154.jpg"/>
          <p:cNvPicPr>
            <a:picLocks noChangeAspect="1" noChangeArrowheads="1"/>
          </p:cNvPicPr>
          <p:nvPr/>
        </p:nvPicPr>
        <p:blipFill>
          <a:blip r:embed="rId3"/>
          <a:srcRect l="68750" b="8855"/>
          <a:stretch>
            <a:fillRect/>
          </a:stretch>
        </p:blipFill>
        <p:spPr bwMode="auto">
          <a:xfrm>
            <a:off x="5572132" y="1785926"/>
            <a:ext cx="3000396" cy="408387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9.Микротекст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2249424"/>
            <a:ext cx="3043230" cy="360846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charset="0"/>
                <a:cs typeface="Times New Roman" charset="0"/>
              </a:rPr>
              <a:t>Микротекст состоит из букв "ЦБР" и цифрового обозначения номинала.</a:t>
            </a:r>
            <a:endParaRPr lang="ru-RU" dirty="0"/>
          </a:p>
        </p:txBody>
      </p:sp>
      <p:pic>
        <p:nvPicPr>
          <p:cNvPr id="2050" name="Picture 2" descr="https://img.mysku.me/uploads/images/02/70/28/2017/01/12/d1b3ee.jpg"/>
          <p:cNvPicPr>
            <a:picLocks noChangeAspect="1" noChangeArrowheads="1"/>
          </p:cNvPicPr>
          <p:nvPr/>
        </p:nvPicPr>
        <p:blipFill>
          <a:blip r:embed="rId3"/>
          <a:srcRect l="15938" t="16667" r="13749" b="21666"/>
          <a:stretch>
            <a:fillRect/>
          </a:stretch>
        </p:blipFill>
        <p:spPr bwMode="auto">
          <a:xfrm>
            <a:off x="928662" y="2214554"/>
            <a:ext cx="4143404" cy="2044079"/>
          </a:xfrm>
          <a:prstGeom prst="rect">
            <a:avLst/>
          </a:prstGeom>
          <a:noFill/>
        </p:spPr>
      </p:pic>
      <p:pic>
        <p:nvPicPr>
          <p:cNvPr id="2052" name="Picture 4" descr="http://kkm-72.ru/d/591353/d/9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500570"/>
            <a:ext cx="4643470" cy="193833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Купюра 200 рублей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8674" name="Picture 2" descr="https://finansist-kras.ru/upload/iblock/b13/kupjura%20200%20ruble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5857916" cy="2519076"/>
          </a:xfrm>
          <a:prstGeom prst="rect">
            <a:avLst/>
          </a:prstGeom>
          <a:noFill/>
        </p:spPr>
      </p:pic>
      <p:pic>
        <p:nvPicPr>
          <p:cNvPr id="28676" name="Picture 4" descr="https://finansist-kras.ru/upload/iblock/d6e/kupjura%20200%20rublej%20obor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933384"/>
            <a:ext cx="6357982" cy="273411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Преобладающий цвет банкноты – зеленый. Основное изображение лицевой стороны банкноты – Памятник затопленным кораблям в г. Севастополе. Основное изображение оборотной стороны банкноты – Государственный историко-архитектурный музей-заповедник «Херсонес Таврический». На лицевой стороне банкноты слева вверху расположен герб Российской Федерации. На оборотной стороне в верхней правой части банкноты находится надпись «2017» – год образца банкноты. В нижней правой части лицевой стороны банкноты расположен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QR-код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содержащий ссылку на страницу сайта Банка России с описанием защитных признаков банкноты.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Купюра 2000 рублей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9698" name="Picture 2" descr="https://finansist-kras.ru/upload/iblock/e5b/kupjura%202000%20ruble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5715040" cy="2515951"/>
          </a:xfrm>
          <a:prstGeom prst="rect">
            <a:avLst/>
          </a:prstGeom>
          <a:noFill/>
        </p:spPr>
      </p:pic>
      <p:pic>
        <p:nvPicPr>
          <p:cNvPr id="29700" name="Picture 4" descr="https://finansist-kras.ru/upload/iblock/74b/kupjura%202000%20rublej%20obor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143380"/>
            <a:ext cx="5500726" cy="242160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Преобладающий цвет банкноты – синий. Основное изображение лицевой стороны банкноты – Русский мост – вантовый мост в г. Владивостоке, соединяющий остров Русский с материковой частью г. Владивостока. Основное изображение оборотной стороны банкноты – космодром «Восточный». На лицевой стороне банкноты слева вверху расположен герб Российской Федерации. На оборотной стороне в верхней правой части банкноты находится надпись «2017» – год образца банкноты. В нижней правой части лицевой стороны банкноты расположен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QR-код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содержащий ссылку на страницу сайта Банка России с описанием защитных признаков банкноты.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9.stc.all.kpcdn.net/share/i/4/660002/wx1080.jpg"/>
          <p:cNvPicPr>
            <a:picLocks noChangeAspect="1" noChangeArrowheads="1"/>
          </p:cNvPicPr>
          <p:nvPr/>
        </p:nvPicPr>
        <p:blipFill>
          <a:blip r:embed="rId3"/>
          <a:srcRect b="77153"/>
          <a:stretch>
            <a:fillRect/>
          </a:stretch>
        </p:blipFill>
        <p:spPr bwMode="auto">
          <a:xfrm>
            <a:off x="500034" y="357166"/>
            <a:ext cx="8286808" cy="1214446"/>
          </a:xfrm>
          <a:prstGeom prst="rect">
            <a:avLst/>
          </a:prstGeom>
          <a:noFill/>
        </p:spPr>
      </p:pic>
      <p:pic>
        <p:nvPicPr>
          <p:cNvPr id="31748" name="Picture 4" descr="https://opennov.ru/sites/default/files/images/news/ban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714488"/>
            <a:ext cx="6840594" cy="4976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Бумажные деньги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номинальные знаки стоимости, которые замещают в обращении действительные деньги - золото и серебро. Бумажные деньги имеют принудительный курс и выпускаются государством для покрытия своих расходов.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cap="all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Бумажные деньги </a:t>
            </a:r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paper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 законное средство платежа в форме банкнот.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https://cbr.ru/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Центральный банк Российской Федерации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https://finansist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kras.ru/consultant/competence/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banknoty-banka-rossii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финансовая грамотность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4286280" cy="271464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Первые бумажные деньги появились в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Китае в 910 году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нашей эры.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Самые ранние в мире выпуски банкнот были осуществлены в Стокгольме в 1661 году.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 descr="https://mtdata.ru/u1/photoAD97/20354846291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857232"/>
            <a:ext cx="2926060" cy="3697292"/>
          </a:xfrm>
          <a:prstGeom prst="rect">
            <a:avLst/>
          </a:prstGeom>
          <a:noFill/>
        </p:spPr>
      </p:pic>
      <p:pic>
        <p:nvPicPr>
          <p:cNvPr id="89092" name="Picture 4" descr="https://ds02.infourok.ru/uploads/ex/0382/00087b79-f527893c/img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71810"/>
            <a:ext cx="4286280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4714884"/>
            <a:ext cx="3714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первые бумажные деньги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(ассигнации)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были введены при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Екатерине II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(1769 г.).</a:t>
            </a:r>
            <a:endParaRPr lang="ru-RU" sz="2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Современные банкноты России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Банкноты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– денежные знаки, в настоящее время один из основных видов бумажных денег. Как правило, эмитируются центральными банками. </a:t>
            </a:r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подлинности банкнот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Чем лучше защищена купюра, тем сложнее ее подделать. Несмотря на все степени защиты, мошенники приспосабливаются и продолжают свое криминальное дело. Некоторые подделки изготовлены настолько искусно, что фальшивку сложно определить даже специалисту.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Но все же, большую часть поддельных банкнот легко определить, зная, какими защитными элементами снабжен тот или иной билет Банка России.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Микроотверстия (микроперфорация)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249424"/>
            <a:ext cx="4043362" cy="432511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элемент, состоящий из множества сквозных отверстий в бумажной основе банкноты которые образуют изображение.</a:t>
            </a:r>
            <a:endParaRPr lang="ru-RU" dirty="0"/>
          </a:p>
        </p:txBody>
      </p:sp>
      <p:pic>
        <p:nvPicPr>
          <p:cNvPr id="1028" name="Picture 4" descr="https://newsapi.ngs.ru/image/z6.d.sdska.ru/2-z6-ac287964-8520-40f7-b49d-4847f7558d91_720_405_c.jpg"/>
          <p:cNvPicPr>
            <a:picLocks noChangeAspect="1" noChangeArrowheads="1"/>
          </p:cNvPicPr>
          <p:nvPr/>
        </p:nvPicPr>
        <p:blipFill>
          <a:blip r:embed="rId3"/>
          <a:srcRect r="14285" b="27272"/>
          <a:stretch>
            <a:fillRect/>
          </a:stretch>
        </p:blipFill>
        <p:spPr bwMode="auto">
          <a:xfrm rot="16200000">
            <a:off x="643790" y="2642302"/>
            <a:ext cx="3713016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3143248"/>
            <a:ext cx="857256" cy="15001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2. Скрытые радужные полосы</a:t>
            </a:r>
            <a:r>
              <a:rPr lang="ru-RU" sz="7200" dirty="0" smtClean="0">
                <a:latin typeface="Times New Roman" charset="0"/>
                <a:cs typeface="Times New Roman" charset="0"/>
              </a:rPr>
              <a:t/>
            </a:r>
            <a:br>
              <a:rPr lang="ru-RU" sz="7200" dirty="0" smtClean="0">
                <a:latin typeface="Times New Roman" charset="0"/>
                <a:cs typeface="Times New Roman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2249424"/>
            <a:ext cx="3400420" cy="43251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лицевой части купюры имеется поле, которое под прямым углом зрения выглядит однотонным, но при её наклоне поле переливается многоцветными муаровыми полосками, словно цвета радуги.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www.shektrade.ru/UserFiles/Image/50_4.jpg"/>
          <p:cNvPicPr>
            <a:picLocks noChangeAspect="1" noChangeArrowheads="1"/>
          </p:cNvPicPr>
          <p:nvPr/>
        </p:nvPicPr>
        <p:blipFill>
          <a:blip r:embed="rId3"/>
          <a:srcRect l="25758"/>
          <a:stretch>
            <a:fillRect/>
          </a:stretch>
        </p:blipFill>
        <p:spPr bwMode="auto">
          <a:xfrm>
            <a:off x="857223" y="2214554"/>
            <a:ext cx="3966601" cy="378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3500438"/>
            <a:ext cx="1785950" cy="1357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3. Защитные волокна 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786058"/>
            <a:ext cx="4114800" cy="350272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короткие разноцветные волокна, вплетенные в бумажное полотно.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mopassan.com/wp-content/uploads/2015/08/pic_6_1000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85992"/>
            <a:ext cx="2895600" cy="3790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Меняющая расцветку краска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2249424"/>
            <a:ext cx="3328982" cy="43251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наклонять рублёвые купюры, можно наблюдать различные рисунки. В зависимости от величины угла наклона меняется их расцветка.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finuse.ru/banks/podlinnost-banknot-1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00306"/>
            <a:ext cx="4367662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178</TotalTime>
  <Words>394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Georgia</vt:lpstr>
      <vt:lpstr>Times New Roman</vt:lpstr>
      <vt:lpstr>Trebuchet MS</vt:lpstr>
      <vt:lpstr>Wingdings 2</vt:lpstr>
      <vt:lpstr>Городская</vt:lpstr>
      <vt:lpstr>Рассмотрим деньги поближе. Защита от подделок.</vt:lpstr>
      <vt:lpstr>Презентация PowerPoint</vt:lpstr>
      <vt:lpstr>Презентация PowerPoint</vt:lpstr>
      <vt:lpstr>Современные банкноты России</vt:lpstr>
      <vt:lpstr>Признаки подлинности банкнот</vt:lpstr>
      <vt:lpstr>1. Микроотверстия (микроперфорация)  </vt:lpstr>
      <vt:lpstr>2. Скрытые радужные полосы </vt:lpstr>
      <vt:lpstr>3. Защитные волокна </vt:lpstr>
      <vt:lpstr>4. Меняющая расцветку краска </vt:lpstr>
      <vt:lpstr>5. Защитная нить </vt:lpstr>
      <vt:lpstr>6. Скрытое изображение (кипп-эффект) </vt:lpstr>
      <vt:lpstr>7. Рельефное изображение  </vt:lpstr>
      <vt:lpstr>8. Водяной знак </vt:lpstr>
      <vt:lpstr>9.Микротекст</vt:lpstr>
      <vt:lpstr>Купюра 200 рублей </vt:lpstr>
      <vt:lpstr>Презентация PowerPoint</vt:lpstr>
      <vt:lpstr>Купюра 2000 рублей </vt:lpstr>
      <vt:lpstr>Презентация PowerPoint</vt:lpstr>
      <vt:lpstr>Презентация PowerPoint</vt:lpstr>
      <vt:lpstr>Используемая литература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Рассмотрим деньги поближе. Защита от подделок.</dc:title>
  <dc:creator>1</dc:creator>
  <cp:lastModifiedBy>Татьяна Самолюк</cp:lastModifiedBy>
  <cp:revision>15</cp:revision>
  <dcterms:created xsi:type="dcterms:W3CDTF">2019-11-11T14:55:10Z</dcterms:created>
  <dcterms:modified xsi:type="dcterms:W3CDTF">2023-02-14T04:36:10Z</dcterms:modified>
</cp:coreProperties>
</file>