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F572-F9F5-4CB6-84EE-4296BAD1D411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FBED6-2FB6-47E2-AB2A-B3FAD49F0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530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8F572-F9F5-4CB6-84EE-4296BAD1D411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FBED6-2FB6-47E2-AB2A-B3FAD49F0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51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17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32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61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50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55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4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71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95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88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79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18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91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85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47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17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04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8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7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71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61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01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36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72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9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43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01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31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31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30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088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978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730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23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337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707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734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574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589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163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018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426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803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918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51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330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802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441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192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78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553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144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252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433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66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21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6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20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112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58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Николаевна Хламова</dc:creator>
  <cp:lastModifiedBy>Ольга Николаевна Хламова</cp:lastModifiedBy>
  <cp:revision>1</cp:revision>
  <dcterms:created xsi:type="dcterms:W3CDTF">2019-12-03T01:15:14Z</dcterms:created>
  <dcterms:modified xsi:type="dcterms:W3CDTF">2019-12-03T01:15:14Z</dcterms:modified>
</cp:coreProperties>
</file>