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66C15-CF74-4A2C-B68F-B69E3C12098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9C621-ECA8-42B8-BB66-CF9720C27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5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66C15-CF74-4A2C-B68F-B69E3C120983}" type="datetimeFigureOut">
              <a:rPr lang="ru-RU" smtClean="0"/>
              <a:t>02.12.2021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9C621-ECA8-42B8-BB66-CF9720C270C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82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19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87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1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96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88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866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88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78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6130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18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4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49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981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413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43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8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96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760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62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33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250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9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07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233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10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31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67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307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20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127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134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429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874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83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91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7674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05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01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857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186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3669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79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29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46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832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161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55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000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114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071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37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14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8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16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5972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55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Николаевна Хламова</dc:creator>
  <cp:lastModifiedBy>Ольга Николаевна Хламова</cp:lastModifiedBy>
  <cp:revision>1</cp:revision>
  <dcterms:created xsi:type="dcterms:W3CDTF">2021-12-02T07:52:26Z</dcterms:created>
  <dcterms:modified xsi:type="dcterms:W3CDTF">2021-12-02T07:52:26Z</dcterms:modified>
</cp:coreProperties>
</file>