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7B31-040E-4E06-A9BE-5BE836F9BA68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07CBB-BE24-4949-A114-31B396D44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050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67B31-040E-4E06-A9BE-5BE836F9BA68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07CBB-BE24-4949-A114-31B396D44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392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11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95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58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66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99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24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86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50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824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23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48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98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75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83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60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03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91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24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36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75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885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41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313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842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099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5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631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95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267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674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026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381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10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704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506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949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383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948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631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078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145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181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166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16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783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323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822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62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85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97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9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574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Николаевна Хламова</dc:creator>
  <cp:lastModifiedBy>Ольга Николаевна Хламова</cp:lastModifiedBy>
  <cp:revision>1</cp:revision>
  <dcterms:created xsi:type="dcterms:W3CDTF">2020-06-09T08:17:38Z</dcterms:created>
  <dcterms:modified xsi:type="dcterms:W3CDTF">2020-06-09T08:17:38Z</dcterms:modified>
</cp:coreProperties>
</file>