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D039-6121-47F8-8135-4BEF431445E4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7B0B-5761-4FB5-9ACF-FF73B27286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786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3D039-6121-47F8-8135-4BEF431445E4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E7B0B-5761-4FB5-9ACF-FF73B27286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72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08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64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50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41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36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10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61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37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87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04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49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09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04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52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10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45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95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80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48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1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35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46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94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705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62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71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00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60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57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96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988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45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90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983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411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933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99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746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068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598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21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760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80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125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433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574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087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267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030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851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466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008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142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26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122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290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071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116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169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938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872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305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695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488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45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241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544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365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168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306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913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25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7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318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75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Николаевна Хламова</dc:creator>
  <cp:lastModifiedBy>Ольга Николаевна Хламова</cp:lastModifiedBy>
  <cp:revision>1</cp:revision>
  <dcterms:created xsi:type="dcterms:W3CDTF">2022-12-15T09:04:58Z</dcterms:created>
  <dcterms:modified xsi:type="dcterms:W3CDTF">2022-12-15T09:04:58Z</dcterms:modified>
</cp:coreProperties>
</file>