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5324-948E-4DD0-8AD9-EEF0DFDCD4A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91FD-35B2-4CDC-83AF-54ABC67BB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91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05324-948E-4DD0-8AD9-EEF0DFDCD4A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91FD-35B2-4CDC-83AF-54ABC67BB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0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10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0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0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29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27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37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74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59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85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06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9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33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23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8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37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97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76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57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11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80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7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70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12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0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35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15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89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5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17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00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87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96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24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29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49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20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89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23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1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88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91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6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60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38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273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36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18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7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71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171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58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97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92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379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83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58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049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277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364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3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168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15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6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536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2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4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14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149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74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Николаевна Хламова</dc:creator>
  <cp:lastModifiedBy>Ольга Николаевна Хламова</cp:lastModifiedBy>
  <cp:revision>1</cp:revision>
  <dcterms:created xsi:type="dcterms:W3CDTF">2022-12-08T06:32:13Z</dcterms:created>
  <dcterms:modified xsi:type="dcterms:W3CDTF">2022-12-08T06:32:13Z</dcterms:modified>
</cp:coreProperties>
</file>