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A5D61-A7C5-49F9-9EAB-2535904AAADE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77816-173C-42DE-B339-2D8043C3B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059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A5D61-A7C5-49F9-9EAB-2535904AAADE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77816-173C-42DE-B339-2D8043C3B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81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0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61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87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00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28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19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6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59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0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12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24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65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08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76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53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50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44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38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35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94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23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61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992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39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985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501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14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35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57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577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438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65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87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708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485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734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0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891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234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584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03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208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920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30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624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553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177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435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29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046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985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486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580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154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02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888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14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52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465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Произвольный</PresentationFormat>
  <Paragraphs>0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DOSS</dc:creator>
  <cp:lastModifiedBy>DOSS</cp:lastModifiedBy>
  <cp:revision>1</cp:revision>
  <dcterms:created xsi:type="dcterms:W3CDTF">2020-12-03T06:17:45Z</dcterms:created>
  <dcterms:modified xsi:type="dcterms:W3CDTF">2020-12-03T06:17:45Z</dcterms:modified>
</cp:coreProperties>
</file>