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4" autoAdjust="0"/>
    <p:restoredTop sz="94624" autoAdjust="0"/>
  </p:normalViewPr>
  <p:slideViewPr>
    <p:cSldViewPr>
      <p:cViewPr>
        <p:scale>
          <a:sx n="94" d="100"/>
          <a:sy n="94" d="100"/>
        </p:scale>
        <p:origin x="-75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4B10EA-7E98-4188-97D9-66171F16D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1010-CC09-40C4-85F0-CD4DE3EFC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1FF1-352A-461C-90FA-2C41FF18B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56F69-B6B6-40AA-B608-45191B98E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42C1D-D841-4E8C-A3BB-1FBF1F7E8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B2BD-AA5F-43DD-B483-65D32A1D5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13F827A-1C74-4184-9FFE-6C458706A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24AD-3ACC-4FD2-B19E-77020AA56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4E80-84EF-4057-A043-0082A1455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E7D7208-C2BF-4CEB-9F3A-407AA0AE3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94018A06-BB9B-49FF-A1BA-F92E8486A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5B2A8A-D2E7-425E-B17D-81556C871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0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99F166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Georgia" pitchFamily="18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Georgia" pitchFamily="18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Georgia" pitchFamily="18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Georgia" pitchFamily="18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Georgia" pitchFamily="18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Georgia" pitchFamily="18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Georgia" pitchFamily="18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Georgia" pitchFamily="18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ABDE9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571480"/>
            <a:ext cx="8062912" cy="2143140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Профилактика игромании</a:t>
            </a:r>
          </a:p>
        </p:txBody>
      </p:sp>
      <p:pic>
        <p:nvPicPr>
          <p:cNvPr id="2053" name="Picture 5" descr="Картинка 1 из 14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143380"/>
            <a:ext cx="3177919" cy="252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Картинка 71 из 145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3147999" cy="150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Картинка 85 из 145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143380"/>
            <a:ext cx="2444966" cy="254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285750" y="2000250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714750" y="0"/>
            <a:ext cx="2286000" cy="500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Картинка 4 из 30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72008"/>
            <a:ext cx="2857519" cy="215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85728"/>
            <a:ext cx="6900882" cy="101836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Мнения родителей о ПК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57375"/>
            <a:ext cx="8643938" cy="4786313"/>
          </a:xfrm>
        </p:spPr>
        <p:txBody>
          <a:bodyPr/>
          <a:lstStyle/>
          <a:p>
            <a:r>
              <a:rPr lang="ru-RU" dirty="0" smtClean="0"/>
              <a:t>факт отрицательного влияния компьютерных игр на их ребенка им давно известен </a:t>
            </a:r>
          </a:p>
          <a:p>
            <a:r>
              <a:rPr lang="ru-RU" dirty="0" smtClean="0"/>
              <a:t>невозможности изменить ситуацию </a:t>
            </a:r>
          </a:p>
          <a:p>
            <a:r>
              <a:rPr lang="ru-RU" dirty="0" smtClean="0"/>
              <a:t>лучше, если дети проводят свое время 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    у компьютера , 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    чем находятся в окружении 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    непонятной компании </a:t>
            </a:r>
          </a:p>
        </p:txBody>
      </p:sp>
      <p:pic>
        <p:nvPicPr>
          <p:cNvPr id="7" name="Picture 4" descr="Картинка 133 из 149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643074" cy="147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8" descr="Картинка 383 из 149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14375"/>
            <a:ext cx="842486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Рекомендации для родителей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8372475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с самого начала расставьте нужные акценты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необходимо строгое соблюдение техники компьютерной безопасности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не ставьте компьютер в детской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определите время игры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контролируйте содержание компьютерных игр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приучите ребенка что-нибудь делать своими руками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займитесь выявлением психологических причин пристрастия вашего ребенка к игре на ПК</a:t>
            </a:r>
          </a:p>
        </p:txBody>
      </p:sp>
      <p:pic>
        <p:nvPicPr>
          <p:cNvPr id="6" name="Picture 8" descr="Картинка 10 из 30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4857750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Картинка 33 из 30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857750"/>
            <a:ext cx="2500313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Картинка 70 из 149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857750"/>
            <a:ext cx="24749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Картинка 486 из 14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729666" cy="785818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Совместно с психологом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2214563"/>
            <a:ext cx="8229600" cy="4260850"/>
          </a:xfrm>
        </p:spPr>
        <p:txBody>
          <a:bodyPr/>
          <a:lstStyle/>
          <a:p>
            <a:r>
              <a:rPr lang="ru-RU" dirty="0" smtClean="0"/>
              <a:t>повышение психологической самооценки ребенка, </a:t>
            </a:r>
          </a:p>
          <a:p>
            <a:r>
              <a:rPr lang="ru-RU" dirty="0" smtClean="0"/>
              <a:t>обучение приемам усиления самоконтроля над эмоциями, </a:t>
            </a:r>
          </a:p>
          <a:p>
            <a:r>
              <a:rPr lang="ru-RU" dirty="0" smtClean="0"/>
              <a:t>обучение навыкам общения, </a:t>
            </a:r>
          </a:p>
          <a:p>
            <a:r>
              <a:rPr lang="ru-RU" dirty="0" smtClean="0"/>
              <a:t>повышение уровня социальной и психологической адаптации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229600" cy="4572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Игромания</a:t>
            </a:r>
            <a:r>
              <a:rPr lang="ru-RU" dirty="0" smtClean="0"/>
              <a:t>» - английское название </a:t>
            </a:r>
            <a:r>
              <a:rPr lang="ru-RU" dirty="0" err="1" smtClean="0"/>
              <a:t>гемблинг</a:t>
            </a:r>
            <a:r>
              <a:rPr lang="ru-RU" dirty="0" smtClean="0"/>
              <a:t> или латинское - </a:t>
            </a:r>
            <a:r>
              <a:rPr lang="ru-RU" dirty="0" err="1" smtClean="0"/>
              <a:t>лудомания</a:t>
            </a:r>
            <a:r>
              <a:rPr lang="ru-RU" dirty="0" smtClean="0"/>
              <a:t> (</a:t>
            </a:r>
            <a:r>
              <a:rPr lang="ru-RU" dirty="0" err="1" smtClean="0"/>
              <a:t>ludo</a:t>
            </a:r>
            <a:r>
              <a:rPr lang="ru-RU" dirty="0" smtClean="0"/>
              <a:t> - играю).</a:t>
            </a:r>
          </a:p>
          <a:p>
            <a:pPr>
              <a:buNone/>
            </a:pPr>
            <a:r>
              <a:rPr lang="ru-RU" dirty="0" smtClean="0"/>
              <a:t>    Психологическая зависимость от азартных игр в казино, игровых клубах, на тотализаторах и т.д.</a:t>
            </a:r>
          </a:p>
        </p:txBody>
      </p:sp>
      <p:pic>
        <p:nvPicPr>
          <p:cNvPr id="4101" name="Picture 5" descr="Картинка 2 из 14574"/>
          <p:cNvPicPr>
            <a:picLocks noChangeAspect="1" noChangeArrowheads="1"/>
          </p:cNvPicPr>
          <p:nvPr/>
        </p:nvPicPr>
        <p:blipFill>
          <a:blip r:embed="rId2" cstate="print"/>
          <a:srcRect t="9375" r="6474" b="8124"/>
          <a:stretch>
            <a:fillRect/>
          </a:stretch>
        </p:blipFill>
        <p:spPr bwMode="auto">
          <a:xfrm>
            <a:off x="500063" y="4429125"/>
            <a:ext cx="2500312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Картинка 41 из 14574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1928813" y="214313"/>
            <a:ext cx="6357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Картинка 60 из 145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4429125"/>
            <a:ext cx="25193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Картинка 77 из 145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63" y="4429125"/>
            <a:ext cx="27670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Картинка 80 из 14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500174"/>
            <a:ext cx="7929618" cy="1166484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Компьютерный мир и игра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43188"/>
            <a:ext cx="8229600" cy="3811587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Изображения</a:t>
            </a:r>
          </a:p>
        </p:txBody>
      </p:sp>
      <p:pic>
        <p:nvPicPr>
          <p:cNvPr id="6" name="Picture 7" descr="Картинка 41 из 14574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285750" y="142875"/>
            <a:ext cx="86280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20" y="4286250"/>
            <a:ext cx="291924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6077" y="3214688"/>
            <a:ext cx="257360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Картинка 422 из 145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4857750"/>
            <a:ext cx="17859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Картинка 223 из 14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42875"/>
            <a:ext cx="26844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286000"/>
            <a:ext cx="8229600" cy="4240213"/>
          </a:xfrm>
        </p:spPr>
        <p:txBody>
          <a:bodyPr/>
          <a:lstStyle/>
          <a:p>
            <a:r>
              <a:rPr lang="ru-RU" sz="3200" dirty="0" smtClean="0"/>
              <a:t>профилактика игромании - направление профилактической деятельности социального педагога; </a:t>
            </a:r>
          </a:p>
          <a:p>
            <a:r>
              <a:rPr lang="ru-RU" sz="3200" dirty="0" smtClean="0"/>
              <a:t>цель данной деятельности -</a:t>
            </a:r>
            <a:r>
              <a:rPr lang="ru-RU" sz="3200" i="1" dirty="0" smtClean="0"/>
              <a:t> </a:t>
            </a:r>
            <a:r>
              <a:rPr lang="ru-RU" sz="3200" dirty="0" smtClean="0"/>
              <a:t>популяризация сведений по  вопросам новых зависимостей, повышение уровня культуры семейного воспитания. </a:t>
            </a:r>
          </a:p>
        </p:txBody>
      </p:sp>
      <p:pic>
        <p:nvPicPr>
          <p:cNvPr id="6152" name="Picture 8" descr="Картинка 93 из 145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2432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Картинка 280 из 145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2875"/>
            <a:ext cx="1571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Картинка 280 из 145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142875"/>
            <a:ext cx="3000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Картинка 274 из 14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00504"/>
            <a:ext cx="2690727" cy="260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417638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«Симптомы патологического </a:t>
            </a:r>
            <a:r>
              <a:rPr lang="ru-RU" sz="4400" dirty="0" err="1">
                <a:solidFill>
                  <a:schemeClr val="tx1"/>
                </a:solidFill>
              </a:rPr>
              <a:t>игромана</a:t>
            </a:r>
            <a:r>
              <a:rPr lang="ru-RU" sz="44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57375"/>
            <a:ext cx="8229600" cy="4584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Поглощенность, озабоченность игрой.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Играя, испытывает возбуждение.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Испытывает затруднения при попытках контролировать или прервать игру.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Чувствует тревогу или раздражение при необходимости остановить игру.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Играет, чтобы убежать от своих проблем (уйти от чувства вины, тревоги, депрессии).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Обманывает членов семьи с целью скрыть истинную степень своей вовлеченности в игру.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Совершает такие незаконные действия,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/>
              <a:t>       как обман, кража для финансирования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/>
              <a:t>       игры.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Вызывает игрой риск потерять друзей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/>
              <a:t>       или получения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 такое социальные болезни?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Социальные болезни приводят человека к ухудшению его поведения настолько, что он становится опасным для общества </a:t>
            </a:r>
          </a:p>
        </p:txBody>
      </p:sp>
      <p:pic>
        <p:nvPicPr>
          <p:cNvPr id="7" name="Picture 7" descr="Картинка 344 из 14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643313"/>
            <a:ext cx="4500562" cy="2811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Что такое </a:t>
            </a:r>
            <a:r>
              <a:rPr lang="ru-RU" sz="40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игромания</a:t>
            </a:r>
            <a: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 </a:t>
            </a:r>
            <a: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медицинской точки зрения?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официально признано возникновение психологической зависимости человека </a:t>
            </a:r>
            <a:r>
              <a:rPr lang="en-US" smtClean="0"/>
              <a:t>o</a:t>
            </a:r>
            <a:r>
              <a:rPr lang="ru-RU" smtClean="0"/>
              <a:t>т компьютерных игр - игромания, которая отрицательно сказывается как на физическом, так и на психическом здоровье. </a:t>
            </a:r>
          </a:p>
        </p:txBody>
      </p:sp>
      <p:pic>
        <p:nvPicPr>
          <p:cNvPr id="6" name="Picture 10" descr="Картинка 12 из 30256"/>
          <p:cNvPicPr>
            <a:picLocks noChangeAspect="1" noChangeArrowheads="1"/>
          </p:cNvPicPr>
          <p:nvPr/>
        </p:nvPicPr>
        <p:blipFill>
          <a:blip r:embed="rId2" cstate="print"/>
          <a:srcRect t="2904"/>
          <a:stretch>
            <a:fillRect/>
          </a:stretch>
        </p:blipFill>
        <p:spPr bwMode="auto">
          <a:xfrm>
            <a:off x="3143250" y="4357688"/>
            <a:ext cx="3143250" cy="223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а 510 из 14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43380"/>
            <a:ext cx="3429024" cy="257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 такое </a:t>
            </a:r>
            <a:r>
              <a:rPr lang="ru-RU" sz="40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игромания</a:t>
            </a:r>
            <a: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 </a:t>
            </a:r>
            <a: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психологической точки зрения?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3786188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виртуальные взаимоотношения 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с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выдуманным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персонажем.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	</a:t>
            </a:r>
            <a:r>
              <a:rPr lang="ru-RU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Превращение </a:t>
            </a: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игры в любимое занятие сказывается на реальной жизни, на отношениях человека с окружающим его миром и людьми </a:t>
            </a:r>
          </a:p>
        </p:txBody>
      </p:sp>
      <p:pic>
        <p:nvPicPr>
          <p:cNvPr id="7" name="Picture 2" descr="Картинка 507 из 145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143380"/>
            <a:ext cx="4143404" cy="254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Как правильно относиться </a:t>
            </a: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 </a:t>
            </a:r>
            <a: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игре и игромании?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882775"/>
            <a:ext cx="7758112" cy="4572000"/>
          </a:xfrm>
        </p:spPr>
        <p:txBody>
          <a:bodyPr/>
          <a:lstStyle/>
          <a:p>
            <a:r>
              <a:rPr lang="ru-RU" smtClean="0"/>
              <a:t>Чувство азарта свойственно многим людям. </a:t>
            </a:r>
          </a:p>
          <a:p>
            <a:r>
              <a:rPr lang="ru-RU" smtClean="0"/>
              <a:t>Другое дело, на что оно направлено. </a:t>
            </a:r>
          </a:p>
        </p:txBody>
      </p:sp>
      <p:pic>
        <p:nvPicPr>
          <p:cNvPr id="6" name="Picture 2" descr="Картинка 89 из 149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643313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артинка 192 из 149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643313"/>
            <a:ext cx="4048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2">
      <a:dk1>
        <a:sysClr val="windowText" lastClr="000000"/>
      </a:dk1>
      <a:lt1>
        <a:srgbClr val="E5F5D7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</TotalTime>
  <Words>346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Профилактика игромании</vt:lpstr>
      <vt:lpstr>Презентация PowerPoint</vt:lpstr>
      <vt:lpstr>Компьютерный мир и игра </vt:lpstr>
      <vt:lpstr>Презентация PowerPoint</vt:lpstr>
      <vt:lpstr>«Симптомы патологического игромана»</vt:lpstr>
      <vt:lpstr>Что такое социальные болезни? </vt:lpstr>
      <vt:lpstr> Что такое игромания  с медицинской точки зрения?</vt:lpstr>
      <vt:lpstr>Что такое игромания  с психологической точки зрения? </vt:lpstr>
      <vt:lpstr>Как правильно относиться  к игре и игромании? </vt:lpstr>
      <vt:lpstr>Мнения родителей о ПК</vt:lpstr>
      <vt:lpstr>Презентация PowerPoint</vt:lpstr>
      <vt:lpstr>Рекомендации для родителей</vt:lpstr>
      <vt:lpstr>Совместно с психологом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игромании</dc:title>
  <dc:creator>Файл скачан с сайта http://www.psy.5igorsk.ru</dc:creator>
  <cp:lastModifiedBy>r</cp:lastModifiedBy>
  <cp:revision>39</cp:revision>
  <dcterms:created xsi:type="dcterms:W3CDTF">2010-03-23T08:31:39Z</dcterms:created>
  <dcterms:modified xsi:type="dcterms:W3CDTF">2020-04-28T02:17:09Z</dcterms:modified>
</cp:coreProperties>
</file>