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94" d="100"/>
          <a:sy n="94" d="100"/>
        </p:scale>
        <p:origin x="-882" y="-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07.05.2020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07.05.2020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07.05.2020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07.05.2020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64"/>
            <a:ext cx="9147823" cy="6855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02326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864"/>
            <a:ext cx="9140182" cy="6860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70720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33" y="1"/>
            <a:ext cx="915926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37536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7" y="1"/>
            <a:ext cx="9138283" cy="6862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2003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4292"/>
            <a:ext cx="9138286" cy="68622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57833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23" y="0"/>
            <a:ext cx="915164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71644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00680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068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32070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014"/>
            <a:ext cx="9144000" cy="68680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75232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4293"/>
            <a:ext cx="9144000" cy="6866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83230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97252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431"/>
            <a:ext cx="9145908" cy="6856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19540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4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20409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4293"/>
            <a:ext cx="9144000" cy="6866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6135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60917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35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65735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014"/>
            <a:ext cx="9143999" cy="6878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78149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014"/>
            <a:ext cx="9144000" cy="68680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47190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714"/>
            <a:ext cx="9144000" cy="6863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81457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55613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36863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48657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36"/>
            <a:ext cx="9144000" cy="6860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45505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8141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2783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68001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39630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64895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15011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18398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58106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89984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993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44016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56" y="0"/>
            <a:ext cx="91631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19498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48020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864"/>
            <a:ext cx="9144000" cy="6863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88209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36"/>
            <a:ext cx="9144000" cy="6860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84651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171"/>
            <a:ext cx="9144000" cy="6872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16737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23" y="0"/>
            <a:ext cx="915164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82299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24" y="0"/>
            <a:ext cx="914782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669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209</TotalTime>
  <Words>0</Words>
  <Application>Microsoft Office PowerPoint</Application>
  <PresentationFormat>Экран (4:3)</PresentationFormat>
  <Paragraphs>0</Paragraphs>
  <Slides>40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40</vt:i4>
      </vt:variant>
    </vt:vector>
  </HeadingPairs>
  <TitlesOfParts>
    <vt:vector size="41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Анна</dc:creator>
  <cp:lastModifiedBy>r</cp:lastModifiedBy>
  <cp:revision>14</cp:revision>
  <dcterms:created xsi:type="dcterms:W3CDTF">2016-09-05T04:20:48Z</dcterms:created>
  <dcterms:modified xsi:type="dcterms:W3CDTF">2020-05-07T08:38:31Z</dcterms:modified>
</cp:coreProperties>
</file>